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25" r:id="rId3"/>
    <p:sldId id="326" r:id="rId4"/>
    <p:sldId id="333" r:id="rId5"/>
    <p:sldId id="334" r:id="rId6"/>
    <p:sldId id="337" r:id="rId7"/>
    <p:sldId id="338" r:id="rId8"/>
    <p:sldId id="345" r:id="rId9"/>
    <p:sldId id="346" r:id="rId10"/>
    <p:sldId id="343" r:id="rId11"/>
    <p:sldId id="344" r:id="rId12"/>
    <p:sldId id="339" r:id="rId13"/>
    <p:sldId id="340" r:id="rId14"/>
    <p:sldId id="348" r:id="rId15"/>
    <p:sldId id="347" r:id="rId16"/>
    <p:sldId id="351" r:id="rId17"/>
    <p:sldId id="352" r:id="rId18"/>
    <p:sldId id="349" r:id="rId19"/>
    <p:sldId id="350" r:id="rId20"/>
    <p:sldId id="353" r:id="rId21"/>
    <p:sldId id="354" r:id="rId22"/>
    <p:sldId id="355" r:id="rId23"/>
    <p:sldId id="356" r:id="rId24"/>
    <p:sldId id="357" r:id="rId25"/>
    <p:sldId id="359" r:id="rId26"/>
    <p:sldId id="362" r:id="rId27"/>
    <p:sldId id="364" r:id="rId28"/>
    <p:sldId id="363" r:id="rId29"/>
    <p:sldId id="3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6B1A7-F75E-4529-8AE5-C064FFA4CED7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E0D23-4B2B-4013-96BF-AD473BBDF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6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take those with 2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E0D23-4B2B-4013-96BF-AD473BBDFC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2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28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15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02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675632" y="0"/>
            <a:ext cx="0" cy="63337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675632" cy="633374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9408" y="1"/>
            <a:ext cx="7022592" cy="6333742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55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675632" y="0"/>
            <a:ext cx="0" cy="63337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75632" cy="68579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9408" y="1"/>
            <a:ext cx="7022592" cy="6857998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14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ed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505" y="1684421"/>
            <a:ext cx="10456382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21620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nted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695" y="1684421"/>
            <a:ext cx="10444191" cy="488138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354666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17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86075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6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14407" y="1711922"/>
            <a:ext cx="5391149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366605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35033" y="1711922"/>
            <a:ext cx="5391149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6390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02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50" r:id="rId4"/>
    <p:sldLayoutId id="2147483667" r:id="rId5"/>
    <p:sldLayoutId id="2147483660" r:id="rId6"/>
    <p:sldLayoutId id="2147483668" r:id="rId7"/>
    <p:sldLayoutId id="2147483661" r:id="rId8"/>
    <p:sldLayoutId id="2147483669" r:id="rId9"/>
    <p:sldLayoutId id="214748365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62375"/>
            <a:ext cx="9144000" cy="2042838"/>
          </a:xfrm>
        </p:spPr>
        <p:txBody>
          <a:bodyPr/>
          <a:lstStyle/>
          <a:p>
            <a:r>
              <a:rPr lang="en-US" dirty="0"/>
              <a:t>Hide and Shoot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4112"/>
            <a:ext cx="9144000" cy="131368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Steve Rabin</a:t>
            </a:r>
          </a:p>
          <a:p>
            <a:r>
              <a:rPr lang="en-US" sz="1800" dirty="0"/>
              <a:t>03.20.2018</a:t>
            </a:r>
          </a:p>
        </p:txBody>
      </p:sp>
    </p:spTree>
    <p:extLst>
      <p:ext uri="{BB962C8B-B14F-4D97-AF65-F5344CB8AC3E}">
        <p14:creationId xmlns:p14="http://schemas.microsoft.com/office/powerpoint/2010/main" val="1098235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362AC8-A121-4D6B-8F4F-FCAF59D49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56" y="3550029"/>
            <a:ext cx="579438" cy="1042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1"/>
            <a:ext cx="5795927" cy="3724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91B9A-AA34-4157-BBDA-1D995638D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5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362AC8-A121-4D6B-8F4F-FCAF59D49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56" y="3550029"/>
            <a:ext cx="579438" cy="1042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1"/>
            <a:ext cx="5795927" cy="3724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0.00078 0.089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75C683-4487-43B5-AFF6-A914EB2DC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35" y="3550029"/>
            <a:ext cx="579438" cy="10429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324721-259D-480E-8B54-D0B18255C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778" y="3550029"/>
            <a:ext cx="579438" cy="10429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66484A-EF21-4CF6-9E42-6B07BECDA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98" y="3550029"/>
            <a:ext cx="579438" cy="10429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362AC8-A121-4D6B-8F4F-FCAF59D49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56" y="3550029"/>
            <a:ext cx="579438" cy="10429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8D91AC-5C2B-4E54-BF23-0723FD413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5" y="3550029"/>
            <a:ext cx="579438" cy="10429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C1AFA6-FFFC-4349-8654-F27554CA6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6" y="3557981"/>
            <a:ext cx="579438" cy="1042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1"/>
            <a:ext cx="5795927" cy="3724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91B9A-AA34-4157-BBDA-1D995638D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75C683-4487-43B5-AFF6-A914EB2DC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35" y="3550029"/>
            <a:ext cx="579438" cy="10429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324721-259D-480E-8B54-D0B18255C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778" y="3550029"/>
            <a:ext cx="579438" cy="10429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66484A-EF21-4CF6-9E42-6B07BECDA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98" y="3550029"/>
            <a:ext cx="579438" cy="10429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362AC8-A121-4D6B-8F4F-FCAF59D49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56" y="3550029"/>
            <a:ext cx="579438" cy="1042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1"/>
            <a:ext cx="5795927" cy="3724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62CC95-1C9B-4F46-BF14-0CBB43995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36" y="3557981"/>
            <a:ext cx="579438" cy="10429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81A1B9-2555-4887-AC92-490017925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5" y="3550029"/>
            <a:ext cx="579438" cy="1042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5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-0.05521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1.48148E-6 L 0.05572 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1.48148E-6 L -0.07982 0.002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7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1925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125E-6 1.48148E-6 L 0.00078 0.089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449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66667E-6 4.07407E-6 L -0.06185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9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16667E-6 1.48148E-6 L 0.04752 0.0023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E456A7-065A-48A7-B8C0-A3B22AA5F20C}"/>
              </a:ext>
            </a:extLst>
          </p:cNvPr>
          <p:cNvSpPr/>
          <p:nvPr/>
        </p:nvSpPr>
        <p:spPr>
          <a:xfrm>
            <a:off x="7958267" y="3503984"/>
            <a:ext cx="903491" cy="904875"/>
          </a:xfrm>
          <a:prstGeom prst="rect">
            <a:avLst/>
          </a:prstGeom>
          <a:solidFill>
            <a:srgbClr val="FF0000">
              <a:alpha val="80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84CC22-6DF2-4953-B666-7F5062AEBD22}"/>
              </a:ext>
            </a:extLst>
          </p:cNvPr>
          <p:cNvSpPr/>
          <p:nvPr/>
        </p:nvSpPr>
        <p:spPr>
          <a:xfrm>
            <a:off x="7966721" y="3497888"/>
            <a:ext cx="903491" cy="904875"/>
          </a:xfrm>
          <a:prstGeom prst="rect">
            <a:avLst/>
          </a:prstGeom>
          <a:solidFill>
            <a:srgbClr val="FF0000">
              <a:alpha val="30000"/>
            </a:srgbClr>
          </a:solidFill>
          <a:ln w="6350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ECC98C0-1836-4179-A4D7-3256428C9801}"/>
              </a:ext>
            </a:extLst>
          </p:cNvPr>
          <p:cNvSpPr/>
          <p:nvPr/>
        </p:nvSpPr>
        <p:spPr>
          <a:xfrm>
            <a:off x="8719252" y="3328535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A97BD5-AB7F-4577-837E-19F6102BD50B}"/>
              </a:ext>
            </a:extLst>
          </p:cNvPr>
          <p:cNvSpPr/>
          <p:nvPr/>
        </p:nvSpPr>
        <p:spPr>
          <a:xfrm>
            <a:off x="8745597" y="4253288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0AF9A2-161F-43F7-8EAC-0FDF93284E3A}"/>
              </a:ext>
            </a:extLst>
          </p:cNvPr>
          <p:cNvSpPr/>
          <p:nvPr/>
        </p:nvSpPr>
        <p:spPr>
          <a:xfrm>
            <a:off x="7790398" y="4282316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CEE23A-DA8F-4A11-A05A-6C3778872F78}"/>
              </a:ext>
            </a:extLst>
          </p:cNvPr>
          <p:cNvSpPr/>
          <p:nvPr/>
        </p:nvSpPr>
        <p:spPr>
          <a:xfrm>
            <a:off x="7775167" y="3318762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3" grpId="0" animBg="1"/>
      <p:bldP spid="22" grpId="0" animBg="1"/>
      <p:bldP spid="24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E456A7-065A-48A7-B8C0-A3B22AA5F20C}"/>
              </a:ext>
            </a:extLst>
          </p:cNvPr>
          <p:cNvSpPr/>
          <p:nvPr/>
        </p:nvSpPr>
        <p:spPr>
          <a:xfrm>
            <a:off x="7958267" y="3503984"/>
            <a:ext cx="903491" cy="904875"/>
          </a:xfrm>
          <a:prstGeom prst="rect">
            <a:avLst/>
          </a:prstGeom>
          <a:solidFill>
            <a:srgbClr val="FF0000">
              <a:alpha val="80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84CC22-6DF2-4953-B666-7F5062AEBD22}"/>
              </a:ext>
            </a:extLst>
          </p:cNvPr>
          <p:cNvSpPr/>
          <p:nvPr/>
        </p:nvSpPr>
        <p:spPr>
          <a:xfrm>
            <a:off x="7966721" y="3497888"/>
            <a:ext cx="903491" cy="904875"/>
          </a:xfrm>
          <a:prstGeom prst="rect">
            <a:avLst/>
          </a:prstGeom>
          <a:solidFill>
            <a:srgbClr val="FF0000">
              <a:alpha val="30000"/>
            </a:srgbClr>
          </a:solidFill>
          <a:ln w="6350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ECC98C0-1836-4179-A4D7-3256428C9801}"/>
              </a:ext>
            </a:extLst>
          </p:cNvPr>
          <p:cNvSpPr/>
          <p:nvPr/>
        </p:nvSpPr>
        <p:spPr>
          <a:xfrm>
            <a:off x="8719252" y="3328535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A97BD5-AB7F-4577-837E-19F6102BD50B}"/>
              </a:ext>
            </a:extLst>
          </p:cNvPr>
          <p:cNvSpPr/>
          <p:nvPr/>
        </p:nvSpPr>
        <p:spPr>
          <a:xfrm>
            <a:off x="8745597" y="4253288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0AF9A2-161F-43F7-8EAC-0FDF93284E3A}"/>
              </a:ext>
            </a:extLst>
          </p:cNvPr>
          <p:cNvSpPr/>
          <p:nvPr/>
        </p:nvSpPr>
        <p:spPr>
          <a:xfrm>
            <a:off x="7790398" y="4282316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CEE23A-DA8F-4A11-A05A-6C3778872F78}"/>
              </a:ext>
            </a:extLst>
          </p:cNvPr>
          <p:cNvSpPr/>
          <p:nvPr/>
        </p:nvSpPr>
        <p:spPr>
          <a:xfrm>
            <a:off x="7775167" y="3318762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520766-E776-4303-8608-02BC2D910FF2}"/>
              </a:ext>
            </a:extLst>
          </p:cNvPr>
          <p:cNvCxnSpPr>
            <a:cxnSpLocks/>
          </p:cNvCxnSpPr>
          <p:nvPr/>
        </p:nvCxnSpPr>
        <p:spPr>
          <a:xfrm>
            <a:off x="8093995" y="3950326"/>
            <a:ext cx="651602" cy="0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75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E456A7-065A-48A7-B8C0-A3B22AA5F20C}"/>
              </a:ext>
            </a:extLst>
          </p:cNvPr>
          <p:cNvSpPr/>
          <p:nvPr/>
        </p:nvSpPr>
        <p:spPr>
          <a:xfrm>
            <a:off x="2226131" y="3760247"/>
            <a:ext cx="903491" cy="904875"/>
          </a:xfrm>
          <a:prstGeom prst="rect">
            <a:avLst/>
          </a:prstGeom>
          <a:solidFill>
            <a:srgbClr val="FF0000">
              <a:alpha val="80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84CC22-6DF2-4953-B666-7F5062AEBD22}"/>
              </a:ext>
            </a:extLst>
          </p:cNvPr>
          <p:cNvSpPr/>
          <p:nvPr/>
        </p:nvSpPr>
        <p:spPr>
          <a:xfrm>
            <a:off x="2234585" y="3754151"/>
            <a:ext cx="903491" cy="904875"/>
          </a:xfrm>
          <a:prstGeom prst="rect">
            <a:avLst/>
          </a:prstGeom>
          <a:solidFill>
            <a:srgbClr val="FF0000">
              <a:alpha val="30000"/>
            </a:srgbClr>
          </a:solidFill>
          <a:ln w="6350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ECC98C0-1836-4179-A4D7-3256428C9801}"/>
              </a:ext>
            </a:extLst>
          </p:cNvPr>
          <p:cNvSpPr/>
          <p:nvPr/>
        </p:nvSpPr>
        <p:spPr>
          <a:xfrm>
            <a:off x="2974435" y="3584798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A97BD5-AB7F-4577-837E-19F6102BD50B}"/>
              </a:ext>
            </a:extLst>
          </p:cNvPr>
          <p:cNvSpPr/>
          <p:nvPr/>
        </p:nvSpPr>
        <p:spPr>
          <a:xfrm>
            <a:off x="2961042" y="4521677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0AF9A2-161F-43F7-8EAC-0FDF93284E3A}"/>
              </a:ext>
            </a:extLst>
          </p:cNvPr>
          <p:cNvSpPr/>
          <p:nvPr/>
        </p:nvSpPr>
        <p:spPr>
          <a:xfrm>
            <a:off x="2075883" y="4493516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CEE23A-DA8F-4A11-A05A-6C3778872F78}"/>
              </a:ext>
            </a:extLst>
          </p:cNvPr>
          <p:cNvSpPr/>
          <p:nvPr/>
        </p:nvSpPr>
        <p:spPr>
          <a:xfrm>
            <a:off x="2058262" y="3603053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3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3" grpId="0" animBg="1"/>
      <p:bldP spid="22" grpId="0" animBg="1"/>
      <p:bldP spid="24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E456A7-065A-48A7-B8C0-A3B22AA5F20C}"/>
              </a:ext>
            </a:extLst>
          </p:cNvPr>
          <p:cNvSpPr/>
          <p:nvPr/>
        </p:nvSpPr>
        <p:spPr>
          <a:xfrm>
            <a:off x="2226131" y="3760247"/>
            <a:ext cx="903491" cy="904875"/>
          </a:xfrm>
          <a:prstGeom prst="rect">
            <a:avLst/>
          </a:prstGeom>
          <a:solidFill>
            <a:srgbClr val="FF0000">
              <a:alpha val="80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84CC22-6DF2-4953-B666-7F5062AEBD22}"/>
              </a:ext>
            </a:extLst>
          </p:cNvPr>
          <p:cNvSpPr/>
          <p:nvPr/>
        </p:nvSpPr>
        <p:spPr>
          <a:xfrm>
            <a:off x="2234585" y="3754151"/>
            <a:ext cx="903491" cy="904875"/>
          </a:xfrm>
          <a:prstGeom prst="rect">
            <a:avLst/>
          </a:prstGeom>
          <a:solidFill>
            <a:srgbClr val="FF0000">
              <a:alpha val="30000"/>
            </a:srgbClr>
          </a:solidFill>
          <a:ln w="6350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ECC98C0-1836-4179-A4D7-3256428C9801}"/>
              </a:ext>
            </a:extLst>
          </p:cNvPr>
          <p:cNvSpPr/>
          <p:nvPr/>
        </p:nvSpPr>
        <p:spPr>
          <a:xfrm>
            <a:off x="2974435" y="3584798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A97BD5-AB7F-4577-837E-19F6102BD50B}"/>
              </a:ext>
            </a:extLst>
          </p:cNvPr>
          <p:cNvSpPr/>
          <p:nvPr/>
        </p:nvSpPr>
        <p:spPr>
          <a:xfrm>
            <a:off x="2961042" y="4521677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0AF9A2-161F-43F7-8EAC-0FDF93284E3A}"/>
              </a:ext>
            </a:extLst>
          </p:cNvPr>
          <p:cNvSpPr/>
          <p:nvPr/>
        </p:nvSpPr>
        <p:spPr>
          <a:xfrm>
            <a:off x="2075883" y="4493516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CEE23A-DA8F-4A11-A05A-6C3778872F78}"/>
              </a:ext>
            </a:extLst>
          </p:cNvPr>
          <p:cNvSpPr/>
          <p:nvPr/>
        </p:nvSpPr>
        <p:spPr>
          <a:xfrm>
            <a:off x="2058262" y="3603053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216293-3DAD-49C8-A1FB-B73250312967}"/>
              </a:ext>
            </a:extLst>
          </p:cNvPr>
          <p:cNvCxnSpPr>
            <a:cxnSpLocks/>
          </p:cNvCxnSpPr>
          <p:nvPr/>
        </p:nvCxnSpPr>
        <p:spPr>
          <a:xfrm>
            <a:off x="2684783" y="3903626"/>
            <a:ext cx="0" cy="664536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9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E456A7-065A-48A7-B8C0-A3B22AA5F20C}"/>
              </a:ext>
            </a:extLst>
          </p:cNvPr>
          <p:cNvSpPr/>
          <p:nvPr/>
        </p:nvSpPr>
        <p:spPr>
          <a:xfrm>
            <a:off x="7273409" y="3725940"/>
            <a:ext cx="1807437" cy="1810206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84CC22-6DF2-4953-B666-7F5062AEBD22}"/>
              </a:ext>
            </a:extLst>
          </p:cNvPr>
          <p:cNvSpPr/>
          <p:nvPr/>
        </p:nvSpPr>
        <p:spPr>
          <a:xfrm>
            <a:off x="7281863" y="3719844"/>
            <a:ext cx="1807437" cy="1810206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ECC98C0-1836-4179-A4D7-3256428C9801}"/>
              </a:ext>
            </a:extLst>
          </p:cNvPr>
          <p:cNvSpPr/>
          <p:nvPr/>
        </p:nvSpPr>
        <p:spPr>
          <a:xfrm>
            <a:off x="8940792" y="3540718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A97BD5-AB7F-4577-837E-19F6102BD50B}"/>
              </a:ext>
            </a:extLst>
          </p:cNvPr>
          <p:cNvSpPr/>
          <p:nvPr/>
        </p:nvSpPr>
        <p:spPr>
          <a:xfrm>
            <a:off x="8929886" y="5386789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0AF9A2-161F-43F7-8EAC-0FDF93284E3A}"/>
              </a:ext>
            </a:extLst>
          </p:cNvPr>
          <p:cNvSpPr/>
          <p:nvPr/>
        </p:nvSpPr>
        <p:spPr>
          <a:xfrm>
            <a:off x="7077689" y="5370636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CEE23A-DA8F-4A11-A05A-6C3778872F78}"/>
              </a:ext>
            </a:extLst>
          </p:cNvPr>
          <p:cNvSpPr/>
          <p:nvPr/>
        </p:nvSpPr>
        <p:spPr>
          <a:xfrm>
            <a:off x="7077689" y="3547226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1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3" grpId="0" animBg="1"/>
      <p:bldP spid="22" grpId="0" animBg="1"/>
      <p:bldP spid="24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E456A7-065A-48A7-B8C0-A3B22AA5F20C}"/>
              </a:ext>
            </a:extLst>
          </p:cNvPr>
          <p:cNvSpPr/>
          <p:nvPr/>
        </p:nvSpPr>
        <p:spPr>
          <a:xfrm>
            <a:off x="7273409" y="3725940"/>
            <a:ext cx="1807437" cy="1810206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84CC22-6DF2-4953-B666-7F5062AEBD22}"/>
              </a:ext>
            </a:extLst>
          </p:cNvPr>
          <p:cNvSpPr/>
          <p:nvPr/>
        </p:nvSpPr>
        <p:spPr>
          <a:xfrm>
            <a:off x="7281863" y="3719844"/>
            <a:ext cx="1807437" cy="1810206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ECC98C0-1836-4179-A4D7-3256428C9801}"/>
              </a:ext>
            </a:extLst>
          </p:cNvPr>
          <p:cNvSpPr/>
          <p:nvPr/>
        </p:nvSpPr>
        <p:spPr>
          <a:xfrm>
            <a:off x="8940792" y="3540718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A97BD5-AB7F-4577-837E-19F6102BD50B}"/>
              </a:ext>
            </a:extLst>
          </p:cNvPr>
          <p:cNvSpPr/>
          <p:nvPr/>
        </p:nvSpPr>
        <p:spPr>
          <a:xfrm>
            <a:off x="8929886" y="5386789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0AF9A2-161F-43F7-8EAC-0FDF93284E3A}"/>
              </a:ext>
            </a:extLst>
          </p:cNvPr>
          <p:cNvSpPr/>
          <p:nvPr/>
        </p:nvSpPr>
        <p:spPr>
          <a:xfrm>
            <a:off x="7077689" y="5370636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CEE23A-DA8F-4A11-A05A-6C3778872F78}"/>
              </a:ext>
            </a:extLst>
          </p:cNvPr>
          <p:cNvSpPr/>
          <p:nvPr/>
        </p:nvSpPr>
        <p:spPr>
          <a:xfrm>
            <a:off x="7077689" y="3547226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AB79D2-D101-4D24-8366-56D85A80B831}"/>
              </a:ext>
            </a:extLst>
          </p:cNvPr>
          <p:cNvCxnSpPr>
            <a:cxnSpLocks/>
          </p:cNvCxnSpPr>
          <p:nvPr/>
        </p:nvCxnSpPr>
        <p:spPr>
          <a:xfrm>
            <a:off x="7620000" y="4624947"/>
            <a:ext cx="1162050" cy="0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2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ic00001">
            <a:extLst>
              <a:ext uri="{FF2B5EF4-FFF2-40B4-BE49-F238E27FC236}">
                <a16:creationId xmlns:a16="http://schemas.microsoft.com/office/drawing/2014/main" id="{DC2C208F-93FB-486A-87A3-E36AD9A78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3467"/>
            <a:ext cx="12192000" cy="75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59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BD96D716-65A4-44A3-B005-99651AD663A7}"/>
              </a:ext>
            </a:extLst>
          </p:cNvPr>
          <p:cNvSpPr/>
          <p:nvPr/>
        </p:nvSpPr>
        <p:spPr>
          <a:xfrm>
            <a:off x="10962647" y="3458025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9D7FFC-448D-4CAF-AA51-41C8695C5294}"/>
              </a:ext>
            </a:extLst>
          </p:cNvPr>
          <p:cNvSpPr/>
          <p:nvPr/>
        </p:nvSpPr>
        <p:spPr>
          <a:xfrm>
            <a:off x="10339477" y="356202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32FF6BC-4089-4B29-B6BD-625824AFD0DA}"/>
              </a:ext>
            </a:extLst>
          </p:cNvPr>
          <p:cNvSpPr/>
          <p:nvPr/>
        </p:nvSpPr>
        <p:spPr>
          <a:xfrm>
            <a:off x="9614835" y="3458025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1CDBE32-C907-45A6-BD5E-862A0E4DDB5F}"/>
              </a:ext>
            </a:extLst>
          </p:cNvPr>
          <p:cNvSpPr/>
          <p:nvPr/>
        </p:nvSpPr>
        <p:spPr>
          <a:xfrm>
            <a:off x="8890193" y="3641645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7AB5DA6-B18C-4BA7-8821-742855681648}"/>
              </a:ext>
            </a:extLst>
          </p:cNvPr>
          <p:cNvSpPr/>
          <p:nvPr/>
        </p:nvSpPr>
        <p:spPr>
          <a:xfrm>
            <a:off x="8079230" y="348700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9ED453C-6E0B-4665-B189-42DF30A2DF13}"/>
              </a:ext>
            </a:extLst>
          </p:cNvPr>
          <p:cNvSpPr/>
          <p:nvPr/>
        </p:nvSpPr>
        <p:spPr>
          <a:xfrm>
            <a:off x="7779220" y="367195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EC364B4-2BE4-4E78-9A16-4274CEA01BB8}"/>
              </a:ext>
            </a:extLst>
          </p:cNvPr>
          <p:cNvSpPr/>
          <p:nvPr/>
        </p:nvSpPr>
        <p:spPr>
          <a:xfrm>
            <a:off x="6995375" y="352131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419164C-6CAD-4FCC-B595-09A7E645318E}"/>
              </a:ext>
            </a:extLst>
          </p:cNvPr>
          <p:cNvSpPr/>
          <p:nvPr/>
        </p:nvSpPr>
        <p:spPr>
          <a:xfrm>
            <a:off x="6519931" y="367195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4BBCDCE-6522-47FC-BAD1-822615585360}"/>
              </a:ext>
            </a:extLst>
          </p:cNvPr>
          <p:cNvSpPr/>
          <p:nvPr/>
        </p:nvSpPr>
        <p:spPr>
          <a:xfrm>
            <a:off x="5841798" y="3487636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1BB3A7E-05BF-44D6-BF40-03D6DE01038A}"/>
              </a:ext>
            </a:extLst>
          </p:cNvPr>
          <p:cNvSpPr/>
          <p:nvPr/>
        </p:nvSpPr>
        <p:spPr>
          <a:xfrm>
            <a:off x="5423932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F513AC3-8071-402C-9299-C7F95662273F}"/>
              </a:ext>
            </a:extLst>
          </p:cNvPr>
          <p:cNvSpPr/>
          <p:nvPr/>
        </p:nvSpPr>
        <p:spPr>
          <a:xfrm>
            <a:off x="4668133" y="3493104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988CCF9-2988-4C65-9410-7C225353E525}"/>
              </a:ext>
            </a:extLst>
          </p:cNvPr>
          <p:cNvSpPr/>
          <p:nvPr/>
        </p:nvSpPr>
        <p:spPr>
          <a:xfrm>
            <a:off x="3939950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A471160-1BBD-4BF1-9114-01DB9571BBEC}"/>
              </a:ext>
            </a:extLst>
          </p:cNvPr>
          <p:cNvSpPr/>
          <p:nvPr/>
        </p:nvSpPr>
        <p:spPr>
          <a:xfrm>
            <a:off x="3220416" y="349601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542B2A-4B95-4E2C-AC45-CA220F4A58B9}"/>
              </a:ext>
            </a:extLst>
          </p:cNvPr>
          <p:cNvSpPr/>
          <p:nvPr/>
        </p:nvSpPr>
        <p:spPr>
          <a:xfrm>
            <a:off x="2577168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067FDDD-4424-40DE-A4D2-E21325D40455}"/>
              </a:ext>
            </a:extLst>
          </p:cNvPr>
          <p:cNvSpPr/>
          <p:nvPr/>
        </p:nvSpPr>
        <p:spPr>
          <a:xfrm>
            <a:off x="1968399" y="3568117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E6EDDAF-DF9C-45DC-9747-3442E757EF14}"/>
              </a:ext>
            </a:extLst>
          </p:cNvPr>
          <p:cNvSpPr/>
          <p:nvPr/>
        </p:nvSpPr>
        <p:spPr>
          <a:xfrm>
            <a:off x="1395247" y="3678049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4439BA2-06C6-440E-8867-7D1D7D7A54CB}"/>
              </a:ext>
            </a:extLst>
          </p:cNvPr>
          <p:cNvSpPr/>
          <p:nvPr/>
        </p:nvSpPr>
        <p:spPr>
          <a:xfrm>
            <a:off x="537999" y="360625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181D7AC-7D34-45C0-A91A-5E66F6E3C262}"/>
              </a:ext>
            </a:extLst>
          </p:cNvPr>
          <p:cNvSpPr/>
          <p:nvPr/>
        </p:nvSpPr>
        <p:spPr>
          <a:xfrm>
            <a:off x="-125524" y="371899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36A0896-AF81-423D-9BDF-EE9F102BC948}"/>
              </a:ext>
            </a:extLst>
          </p:cNvPr>
          <p:cNvSpPr/>
          <p:nvPr/>
        </p:nvSpPr>
        <p:spPr>
          <a:xfrm>
            <a:off x="5416660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E440DF0-E1E7-4706-97B1-CF5789FCDA5E}"/>
              </a:ext>
            </a:extLst>
          </p:cNvPr>
          <p:cNvSpPr/>
          <p:nvPr/>
        </p:nvSpPr>
        <p:spPr>
          <a:xfrm>
            <a:off x="4660861" y="3487008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D6E6A8E-15EA-417E-895C-1A56E9971A05}"/>
              </a:ext>
            </a:extLst>
          </p:cNvPr>
          <p:cNvSpPr/>
          <p:nvPr/>
        </p:nvSpPr>
        <p:spPr>
          <a:xfrm>
            <a:off x="3932678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8F8F07-D462-412E-913F-EA4523161963}"/>
              </a:ext>
            </a:extLst>
          </p:cNvPr>
          <p:cNvSpPr/>
          <p:nvPr/>
        </p:nvSpPr>
        <p:spPr>
          <a:xfrm>
            <a:off x="3213144" y="348992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6C8E573-F197-4BE9-9677-DE48F96D85DA}"/>
              </a:ext>
            </a:extLst>
          </p:cNvPr>
          <p:cNvSpPr/>
          <p:nvPr/>
        </p:nvSpPr>
        <p:spPr>
          <a:xfrm>
            <a:off x="2569896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DC04851-8FF4-4C93-A384-A962E1FC8577}"/>
              </a:ext>
            </a:extLst>
          </p:cNvPr>
          <p:cNvSpPr/>
          <p:nvPr/>
        </p:nvSpPr>
        <p:spPr>
          <a:xfrm>
            <a:off x="1961127" y="3562021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53BCD94-B344-4560-9305-C18A9F6EBA1F}"/>
              </a:ext>
            </a:extLst>
          </p:cNvPr>
          <p:cNvSpPr/>
          <p:nvPr/>
        </p:nvSpPr>
        <p:spPr>
          <a:xfrm>
            <a:off x="1387975" y="3671953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229AF38-A616-4F26-A6A7-29E5B32BDA63}"/>
              </a:ext>
            </a:extLst>
          </p:cNvPr>
          <p:cNvSpPr/>
          <p:nvPr/>
        </p:nvSpPr>
        <p:spPr>
          <a:xfrm>
            <a:off x="530727" y="360015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10CC1CB-BC91-4ACE-B156-267C1C4177B7}"/>
              </a:ext>
            </a:extLst>
          </p:cNvPr>
          <p:cNvSpPr/>
          <p:nvPr/>
        </p:nvSpPr>
        <p:spPr>
          <a:xfrm>
            <a:off x="-132796" y="371290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4D79C4F-136F-4161-B482-8EE69FECF5A4}"/>
              </a:ext>
            </a:extLst>
          </p:cNvPr>
          <p:cNvSpPr/>
          <p:nvPr/>
        </p:nvSpPr>
        <p:spPr>
          <a:xfrm>
            <a:off x="10971101" y="3462836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67B8B9A-D1EE-463A-A3E8-1DA2678104E5}"/>
              </a:ext>
            </a:extLst>
          </p:cNvPr>
          <p:cNvSpPr/>
          <p:nvPr/>
        </p:nvSpPr>
        <p:spPr>
          <a:xfrm>
            <a:off x="10347931" y="356683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83F6DB-E4C2-4C23-B7B1-1BEF818E09A9}"/>
              </a:ext>
            </a:extLst>
          </p:cNvPr>
          <p:cNvSpPr/>
          <p:nvPr/>
        </p:nvSpPr>
        <p:spPr>
          <a:xfrm>
            <a:off x="9623289" y="3462836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C6118A6-1CF6-4790-9EB7-856E64ED9499}"/>
              </a:ext>
            </a:extLst>
          </p:cNvPr>
          <p:cNvSpPr/>
          <p:nvPr/>
        </p:nvSpPr>
        <p:spPr>
          <a:xfrm>
            <a:off x="8898647" y="3646456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B8D08C-9A52-4DE3-9E74-E4A94CD722E6}"/>
              </a:ext>
            </a:extLst>
          </p:cNvPr>
          <p:cNvSpPr/>
          <p:nvPr/>
        </p:nvSpPr>
        <p:spPr>
          <a:xfrm>
            <a:off x="8087684" y="3491819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790E5F-4AE8-47EB-858B-E468A8E17534}"/>
              </a:ext>
            </a:extLst>
          </p:cNvPr>
          <p:cNvSpPr/>
          <p:nvPr/>
        </p:nvSpPr>
        <p:spPr>
          <a:xfrm>
            <a:off x="7787674" y="367676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13410AD-1E48-4E89-A0A5-E4F1A0982F0C}"/>
              </a:ext>
            </a:extLst>
          </p:cNvPr>
          <p:cNvSpPr/>
          <p:nvPr/>
        </p:nvSpPr>
        <p:spPr>
          <a:xfrm>
            <a:off x="7003829" y="352612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A4173A9-7707-447B-820F-B9F9A3964094}"/>
              </a:ext>
            </a:extLst>
          </p:cNvPr>
          <p:cNvSpPr/>
          <p:nvPr/>
        </p:nvSpPr>
        <p:spPr>
          <a:xfrm>
            <a:off x="6528385" y="367676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EBD4D5-5F08-4685-9D2E-8872001EDF17}"/>
              </a:ext>
            </a:extLst>
          </p:cNvPr>
          <p:cNvSpPr/>
          <p:nvPr/>
        </p:nvSpPr>
        <p:spPr>
          <a:xfrm>
            <a:off x="5850252" y="3492447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4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1" grpId="0" animBg="1"/>
      <p:bldP spid="93" grpId="0" animBg="1"/>
      <p:bldP spid="95" grpId="0" animBg="1"/>
      <p:bldP spid="97" grpId="0" animBg="1"/>
      <p:bldP spid="99" grpId="0" animBg="1"/>
      <p:bldP spid="101" grpId="0" animBg="1"/>
      <p:bldP spid="103" grpId="0" animBg="1"/>
      <p:bldP spid="105" grpId="0" animBg="1"/>
      <p:bldP spid="111" grpId="0" animBg="1"/>
      <p:bldP spid="113" grpId="0" animBg="1"/>
      <p:bldP spid="115" grpId="0" animBg="1"/>
      <p:bldP spid="117" grpId="0" animBg="1"/>
      <p:bldP spid="119" grpId="0" animBg="1"/>
      <p:bldP spid="121" grpId="0" animBg="1"/>
      <p:bldP spid="123" grpId="0" animBg="1"/>
      <p:bldP spid="125" grpId="0" animBg="1"/>
      <p:bldP spid="127" grpId="0" animBg="1"/>
      <p:bldP spid="112" grpId="0" animBg="1"/>
      <p:bldP spid="114" grpId="0" animBg="1"/>
      <p:bldP spid="116" grpId="0" animBg="1"/>
      <p:bldP spid="118" grpId="0" animBg="1"/>
      <p:bldP spid="120" grpId="0" animBg="1"/>
      <p:bldP spid="122" grpId="0" animBg="1"/>
      <p:bldP spid="124" grpId="0" animBg="1"/>
      <p:bldP spid="126" grpId="0" animBg="1"/>
      <p:bldP spid="128" grpId="0" animBg="1"/>
      <p:bldP spid="90" grpId="0" animBg="1"/>
      <p:bldP spid="92" grpId="0" animBg="1"/>
      <p:bldP spid="94" grpId="0" animBg="1"/>
      <p:bldP spid="96" grpId="0" animBg="1"/>
      <p:bldP spid="98" grpId="0" animBg="1"/>
      <p:bldP spid="100" grpId="0" animBg="1"/>
      <p:bldP spid="102" grpId="0" animBg="1"/>
      <p:bldP spid="104" grpId="0" animBg="1"/>
      <p:bldP spid="10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BD96D716-65A4-44A3-B005-99651AD663A7}"/>
              </a:ext>
            </a:extLst>
          </p:cNvPr>
          <p:cNvSpPr/>
          <p:nvPr/>
        </p:nvSpPr>
        <p:spPr>
          <a:xfrm>
            <a:off x="10962647" y="3458025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9D7FFC-448D-4CAF-AA51-41C8695C5294}"/>
              </a:ext>
            </a:extLst>
          </p:cNvPr>
          <p:cNvSpPr/>
          <p:nvPr/>
        </p:nvSpPr>
        <p:spPr>
          <a:xfrm>
            <a:off x="10339477" y="356202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32FF6BC-4089-4B29-B6BD-625824AFD0DA}"/>
              </a:ext>
            </a:extLst>
          </p:cNvPr>
          <p:cNvSpPr/>
          <p:nvPr/>
        </p:nvSpPr>
        <p:spPr>
          <a:xfrm>
            <a:off x="9614835" y="3458025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1CDBE32-C907-45A6-BD5E-862A0E4DDB5F}"/>
              </a:ext>
            </a:extLst>
          </p:cNvPr>
          <p:cNvSpPr/>
          <p:nvPr/>
        </p:nvSpPr>
        <p:spPr>
          <a:xfrm>
            <a:off x="8890193" y="3641645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7AB5DA6-B18C-4BA7-8821-742855681648}"/>
              </a:ext>
            </a:extLst>
          </p:cNvPr>
          <p:cNvSpPr/>
          <p:nvPr/>
        </p:nvSpPr>
        <p:spPr>
          <a:xfrm>
            <a:off x="8079230" y="348700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9ED453C-6E0B-4665-B189-42DF30A2DF13}"/>
              </a:ext>
            </a:extLst>
          </p:cNvPr>
          <p:cNvSpPr/>
          <p:nvPr/>
        </p:nvSpPr>
        <p:spPr>
          <a:xfrm>
            <a:off x="7779220" y="367195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EC364B4-2BE4-4E78-9A16-4274CEA01BB8}"/>
              </a:ext>
            </a:extLst>
          </p:cNvPr>
          <p:cNvSpPr/>
          <p:nvPr/>
        </p:nvSpPr>
        <p:spPr>
          <a:xfrm>
            <a:off x="6995375" y="352131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419164C-6CAD-4FCC-B595-09A7E645318E}"/>
              </a:ext>
            </a:extLst>
          </p:cNvPr>
          <p:cNvSpPr/>
          <p:nvPr/>
        </p:nvSpPr>
        <p:spPr>
          <a:xfrm>
            <a:off x="6519931" y="367195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4BBCDCE-6522-47FC-BAD1-822615585360}"/>
              </a:ext>
            </a:extLst>
          </p:cNvPr>
          <p:cNvSpPr/>
          <p:nvPr/>
        </p:nvSpPr>
        <p:spPr>
          <a:xfrm>
            <a:off x="5841798" y="3487636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1BB3A7E-05BF-44D6-BF40-03D6DE01038A}"/>
              </a:ext>
            </a:extLst>
          </p:cNvPr>
          <p:cNvSpPr/>
          <p:nvPr/>
        </p:nvSpPr>
        <p:spPr>
          <a:xfrm>
            <a:off x="5423932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F513AC3-8071-402C-9299-C7F95662273F}"/>
              </a:ext>
            </a:extLst>
          </p:cNvPr>
          <p:cNvSpPr/>
          <p:nvPr/>
        </p:nvSpPr>
        <p:spPr>
          <a:xfrm>
            <a:off x="4668133" y="3493104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988CCF9-2988-4C65-9410-7C225353E525}"/>
              </a:ext>
            </a:extLst>
          </p:cNvPr>
          <p:cNvSpPr/>
          <p:nvPr/>
        </p:nvSpPr>
        <p:spPr>
          <a:xfrm>
            <a:off x="3939950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A471160-1BBD-4BF1-9114-01DB9571BBEC}"/>
              </a:ext>
            </a:extLst>
          </p:cNvPr>
          <p:cNvSpPr/>
          <p:nvPr/>
        </p:nvSpPr>
        <p:spPr>
          <a:xfrm>
            <a:off x="3220416" y="349601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542B2A-4B95-4E2C-AC45-CA220F4A58B9}"/>
              </a:ext>
            </a:extLst>
          </p:cNvPr>
          <p:cNvSpPr/>
          <p:nvPr/>
        </p:nvSpPr>
        <p:spPr>
          <a:xfrm>
            <a:off x="2577168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067FDDD-4424-40DE-A4D2-E21325D40455}"/>
              </a:ext>
            </a:extLst>
          </p:cNvPr>
          <p:cNvSpPr/>
          <p:nvPr/>
        </p:nvSpPr>
        <p:spPr>
          <a:xfrm>
            <a:off x="1968399" y="3568117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E6EDDAF-DF9C-45DC-9747-3442E757EF14}"/>
              </a:ext>
            </a:extLst>
          </p:cNvPr>
          <p:cNvSpPr/>
          <p:nvPr/>
        </p:nvSpPr>
        <p:spPr>
          <a:xfrm>
            <a:off x="1395247" y="3678049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4439BA2-06C6-440E-8867-7D1D7D7A54CB}"/>
              </a:ext>
            </a:extLst>
          </p:cNvPr>
          <p:cNvSpPr/>
          <p:nvPr/>
        </p:nvSpPr>
        <p:spPr>
          <a:xfrm>
            <a:off x="537999" y="360625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181D7AC-7D34-45C0-A91A-5E66F6E3C262}"/>
              </a:ext>
            </a:extLst>
          </p:cNvPr>
          <p:cNvSpPr/>
          <p:nvPr/>
        </p:nvSpPr>
        <p:spPr>
          <a:xfrm>
            <a:off x="-125524" y="371899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36A0896-AF81-423D-9BDF-EE9F102BC948}"/>
              </a:ext>
            </a:extLst>
          </p:cNvPr>
          <p:cNvSpPr/>
          <p:nvPr/>
        </p:nvSpPr>
        <p:spPr>
          <a:xfrm>
            <a:off x="5416660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E440DF0-E1E7-4706-97B1-CF5789FCDA5E}"/>
              </a:ext>
            </a:extLst>
          </p:cNvPr>
          <p:cNvSpPr/>
          <p:nvPr/>
        </p:nvSpPr>
        <p:spPr>
          <a:xfrm>
            <a:off x="4660861" y="3487008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D6E6A8E-15EA-417E-895C-1A56E9971A05}"/>
              </a:ext>
            </a:extLst>
          </p:cNvPr>
          <p:cNvSpPr/>
          <p:nvPr/>
        </p:nvSpPr>
        <p:spPr>
          <a:xfrm>
            <a:off x="3932678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8F8F07-D462-412E-913F-EA4523161963}"/>
              </a:ext>
            </a:extLst>
          </p:cNvPr>
          <p:cNvSpPr/>
          <p:nvPr/>
        </p:nvSpPr>
        <p:spPr>
          <a:xfrm>
            <a:off x="3213144" y="348992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6C8E573-F197-4BE9-9677-DE48F96D85DA}"/>
              </a:ext>
            </a:extLst>
          </p:cNvPr>
          <p:cNvSpPr/>
          <p:nvPr/>
        </p:nvSpPr>
        <p:spPr>
          <a:xfrm>
            <a:off x="2569896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DC04851-8FF4-4C93-A384-A962E1FC8577}"/>
              </a:ext>
            </a:extLst>
          </p:cNvPr>
          <p:cNvSpPr/>
          <p:nvPr/>
        </p:nvSpPr>
        <p:spPr>
          <a:xfrm>
            <a:off x="1961127" y="3562021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53BCD94-B344-4560-9305-C18A9F6EBA1F}"/>
              </a:ext>
            </a:extLst>
          </p:cNvPr>
          <p:cNvSpPr/>
          <p:nvPr/>
        </p:nvSpPr>
        <p:spPr>
          <a:xfrm>
            <a:off x="1387975" y="3671953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229AF38-A616-4F26-A6A7-29E5B32BDA63}"/>
              </a:ext>
            </a:extLst>
          </p:cNvPr>
          <p:cNvSpPr/>
          <p:nvPr/>
        </p:nvSpPr>
        <p:spPr>
          <a:xfrm>
            <a:off x="530727" y="360015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10CC1CB-BC91-4ACE-B156-267C1C4177B7}"/>
              </a:ext>
            </a:extLst>
          </p:cNvPr>
          <p:cNvSpPr/>
          <p:nvPr/>
        </p:nvSpPr>
        <p:spPr>
          <a:xfrm>
            <a:off x="-132796" y="371290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4D79C4F-136F-4161-B482-8EE69FECF5A4}"/>
              </a:ext>
            </a:extLst>
          </p:cNvPr>
          <p:cNvSpPr/>
          <p:nvPr/>
        </p:nvSpPr>
        <p:spPr>
          <a:xfrm>
            <a:off x="10971101" y="3462836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67B8B9A-D1EE-463A-A3E8-1DA2678104E5}"/>
              </a:ext>
            </a:extLst>
          </p:cNvPr>
          <p:cNvSpPr/>
          <p:nvPr/>
        </p:nvSpPr>
        <p:spPr>
          <a:xfrm>
            <a:off x="10347931" y="356683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83F6DB-E4C2-4C23-B7B1-1BEF818E09A9}"/>
              </a:ext>
            </a:extLst>
          </p:cNvPr>
          <p:cNvSpPr/>
          <p:nvPr/>
        </p:nvSpPr>
        <p:spPr>
          <a:xfrm>
            <a:off x="9623289" y="3462836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C6118A6-1CF6-4790-9EB7-856E64ED9499}"/>
              </a:ext>
            </a:extLst>
          </p:cNvPr>
          <p:cNvSpPr/>
          <p:nvPr/>
        </p:nvSpPr>
        <p:spPr>
          <a:xfrm>
            <a:off x="8898647" y="3646456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B8D08C-9A52-4DE3-9E74-E4A94CD722E6}"/>
              </a:ext>
            </a:extLst>
          </p:cNvPr>
          <p:cNvSpPr/>
          <p:nvPr/>
        </p:nvSpPr>
        <p:spPr>
          <a:xfrm>
            <a:off x="8087684" y="3491819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790E5F-4AE8-47EB-858B-E468A8E17534}"/>
              </a:ext>
            </a:extLst>
          </p:cNvPr>
          <p:cNvSpPr/>
          <p:nvPr/>
        </p:nvSpPr>
        <p:spPr>
          <a:xfrm>
            <a:off x="7787674" y="367676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13410AD-1E48-4E89-A0A5-E4F1A0982F0C}"/>
              </a:ext>
            </a:extLst>
          </p:cNvPr>
          <p:cNvSpPr/>
          <p:nvPr/>
        </p:nvSpPr>
        <p:spPr>
          <a:xfrm>
            <a:off x="7003829" y="352612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A4173A9-7707-447B-820F-B9F9A3964094}"/>
              </a:ext>
            </a:extLst>
          </p:cNvPr>
          <p:cNvSpPr/>
          <p:nvPr/>
        </p:nvSpPr>
        <p:spPr>
          <a:xfrm>
            <a:off x="6528385" y="367676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EBD4D5-5F08-4685-9D2E-8872001EDF17}"/>
              </a:ext>
            </a:extLst>
          </p:cNvPr>
          <p:cNvSpPr/>
          <p:nvPr/>
        </p:nvSpPr>
        <p:spPr>
          <a:xfrm>
            <a:off x="5850252" y="3492447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8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13" grpId="0" animBg="1"/>
      <p:bldP spid="115" grpId="0" animBg="1"/>
      <p:bldP spid="127" grpId="0" animBg="1"/>
      <p:bldP spid="114" grpId="0" animBg="1"/>
      <p:bldP spid="116" grpId="0" animBg="1"/>
      <p:bldP spid="128" grpId="0" animBg="1"/>
      <p:bldP spid="9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D29D7FFC-448D-4CAF-AA51-41C8695C5294}"/>
              </a:ext>
            </a:extLst>
          </p:cNvPr>
          <p:cNvSpPr/>
          <p:nvPr/>
        </p:nvSpPr>
        <p:spPr>
          <a:xfrm>
            <a:off x="10339477" y="356202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32FF6BC-4089-4B29-B6BD-625824AFD0DA}"/>
              </a:ext>
            </a:extLst>
          </p:cNvPr>
          <p:cNvSpPr/>
          <p:nvPr/>
        </p:nvSpPr>
        <p:spPr>
          <a:xfrm>
            <a:off x="9614835" y="3458025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1CDBE32-C907-45A6-BD5E-862A0E4DDB5F}"/>
              </a:ext>
            </a:extLst>
          </p:cNvPr>
          <p:cNvSpPr/>
          <p:nvPr/>
        </p:nvSpPr>
        <p:spPr>
          <a:xfrm>
            <a:off x="8890193" y="3641645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7AB5DA6-B18C-4BA7-8821-742855681648}"/>
              </a:ext>
            </a:extLst>
          </p:cNvPr>
          <p:cNvSpPr/>
          <p:nvPr/>
        </p:nvSpPr>
        <p:spPr>
          <a:xfrm>
            <a:off x="8079230" y="348700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9ED453C-6E0B-4665-B189-42DF30A2DF13}"/>
              </a:ext>
            </a:extLst>
          </p:cNvPr>
          <p:cNvSpPr/>
          <p:nvPr/>
        </p:nvSpPr>
        <p:spPr>
          <a:xfrm>
            <a:off x="7779220" y="367195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EC364B4-2BE4-4E78-9A16-4274CEA01BB8}"/>
              </a:ext>
            </a:extLst>
          </p:cNvPr>
          <p:cNvSpPr/>
          <p:nvPr/>
        </p:nvSpPr>
        <p:spPr>
          <a:xfrm>
            <a:off x="6995375" y="352131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419164C-6CAD-4FCC-B595-09A7E645318E}"/>
              </a:ext>
            </a:extLst>
          </p:cNvPr>
          <p:cNvSpPr/>
          <p:nvPr/>
        </p:nvSpPr>
        <p:spPr>
          <a:xfrm>
            <a:off x="6519931" y="367195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4BBCDCE-6522-47FC-BAD1-822615585360}"/>
              </a:ext>
            </a:extLst>
          </p:cNvPr>
          <p:cNvSpPr/>
          <p:nvPr/>
        </p:nvSpPr>
        <p:spPr>
          <a:xfrm>
            <a:off x="5841798" y="3487636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1BB3A7E-05BF-44D6-BF40-03D6DE01038A}"/>
              </a:ext>
            </a:extLst>
          </p:cNvPr>
          <p:cNvSpPr/>
          <p:nvPr/>
        </p:nvSpPr>
        <p:spPr>
          <a:xfrm>
            <a:off x="5423932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A471160-1BBD-4BF1-9114-01DB9571BBEC}"/>
              </a:ext>
            </a:extLst>
          </p:cNvPr>
          <p:cNvSpPr/>
          <p:nvPr/>
        </p:nvSpPr>
        <p:spPr>
          <a:xfrm>
            <a:off x="3220416" y="349601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542B2A-4B95-4E2C-AC45-CA220F4A58B9}"/>
              </a:ext>
            </a:extLst>
          </p:cNvPr>
          <p:cNvSpPr/>
          <p:nvPr/>
        </p:nvSpPr>
        <p:spPr>
          <a:xfrm>
            <a:off x="2577168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067FDDD-4424-40DE-A4D2-E21325D40455}"/>
              </a:ext>
            </a:extLst>
          </p:cNvPr>
          <p:cNvSpPr/>
          <p:nvPr/>
        </p:nvSpPr>
        <p:spPr>
          <a:xfrm>
            <a:off x="1968399" y="3568117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E6EDDAF-DF9C-45DC-9747-3442E757EF14}"/>
              </a:ext>
            </a:extLst>
          </p:cNvPr>
          <p:cNvSpPr/>
          <p:nvPr/>
        </p:nvSpPr>
        <p:spPr>
          <a:xfrm>
            <a:off x="1395247" y="3678049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4439BA2-06C6-440E-8867-7D1D7D7A54CB}"/>
              </a:ext>
            </a:extLst>
          </p:cNvPr>
          <p:cNvSpPr/>
          <p:nvPr/>
        </p:nvSpPr>
        <p:spPr>
          <a:xfrm>
            <a:off x="537999" y="360625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36A0896-AF81-423D-9BDF-EE9F102BC948}"/>
              </a:ext>
            </a:extLst>
          </p:cNvPr>
          <p:cNvSpPr/>
          <p:nvPr/>
        </p:nvSpPr>
        <p:spPr>
          <a:xfrm>
            <a:off x="5416660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8F8F07-D462-412E-913F-EA4523161963}"/>
              </a:ext>
            </a:extLst>
          </p:cNvPr>
          <p:cNvSpPr/>
          <p:nvPr/>
        </p:nvSpPr>
        <p:spPr>
          <a:xfrm>
            <a:off x="3213144" y="348992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6C8E573-F197-4BE9-9677-DE48F96D85DA}"/>
              </a:ext>
            </a:extLst>
          </p:cNvPr>
          <p:cNvSpPr/>
          <p:nvPr/>
        </p:nvSpPr>
        <p:spPr>
          <a:xfrm>
            <a:off x="2569896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DC04851-8FF4-4C93-A384-A962E1FC8577}"/>
              </a:ext>
            </a:extLst>
          </p:cNvPr>
          <p:cNvSpPr/>
          <p:nvPr/>
        </p:nvSpPr>
        <p:spPr>
          <a:xfrm>
            <a:off x="1961127" y="3562021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53BCD94-B344-4560-9305-C18A9F6EBA1F}"/>
              </a:ext>
            </a:extLst>
          </p:cNvPr>
          <p:cNvSpPr/>
          <p:nvPr/>
        </p:nvSpPr>
        <p:spPr>
          <a:xfrm>
            <a:off x="1387975" y="3671953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229AF38-A616-4F26-A6A7-29E5B32BDA63}"/>
              </a:ext>
            </a:extLst>
          </p:cNvPr>
          <p:cNvSpPr/>
          <p:nvPr/>
        </p:nvSpPr>
        <p:spPr>
          <a:xfrm>
            <a:off x="530727" y="360015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67B8B9A-D1EE-463A-A3E8-1DA2678104E5}"/>
              </a:ext>
            </a:extLst>
          </p:cNvPr>
          <p:cNvSpPr/>
          <p:nvPr/>
        </p:nvSpPr>
        <p:spPr>
          <a:xfrm>
            <a:off x="10347931" y="356683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83F6DB-E4C2-4C23-B7B1-1BEF818E09A9}"/>
              </a:ext>
            </a:extLst>
          </p:cNvPr>
          <p:cNvSpPr/>
          <p:nvPr/>
        </p:nvSpPr>
        <p:spPr>
          <a:xfrm>
            <a:off x="9623289" y="3462836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C6118A6-1CF6-4790-9EB7-856E64ED9499}"/>
              </a:ext>
            </a:extLst>
          </p:cNvPr>
          <p:cNvSpPr/>
          <p:nvPr/>
        </p:nvSpPr>
        <p:spPr>
          <a:xfrm>
            <a:off x="8898647" y="3646456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B8D08C-9A52-4DE3-9E74-E4A94CD722E6}"/>
              </a:ext>
            </a:extLst>
          </p:cNvPr>
          <p:cNvSpPr/>
          <p:nvPr/>
        </p:nvSpPr>
        <p:spPr>
          <a:xfrm>
            <a:off x="8087684" y="3491819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790E5F-4AE8-47EB-858B-E468A8E17534}"/>
              </a:ext>
            </a:extLst>
          </p:cNvPr>
          <p:cNvSpPr/>
          <p:nvPr/>
        </p:nvSpPr>
        <p:spPr>
          <a:xfrm>
            <a:off x="7787674" y="367676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13410AD-1E48-4E89-A0A5-E4F1A0982F0C}"/>
              </a:ext>
            </a:extLst>
          </p:cNvPr>
          <p:cNvSpPr/>
          <p:nvPr/>
        </p:nvSpPr>
        <p:spPr>
          <a:xfrm>
            <a:off x="7003829" y="352612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A4173A9-7707-447B-820F-B9F9A3964094}"/>
              </a:ext>
            </a:extLst>
          </p:cNvPr>
          <p:cNvSpPr/>
          <p:nvPr/>
        </p:nvSpPr>
        <p:spPr>
          <a:xfrm>
            <a:off x="6528385" y="367676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EBD4D5-5F08-4685-9D2E-8872001EDF17}"/>
              </a:ext>
            </a:extLst>
          </p:cNvPr>
          <p:cNvSpPr/>
          <p:nvPr/>
        </p:nvSpPr>
        <p:spPr>
          <a:xfrm>
            <a:off x="5850252" y="3492447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101" grpId="0" animBg="1"/>
      <p:bldP spid="94" grpId="0" animBg="1"/>
      <p:bldP spid="10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D29D7FFC-448D-4CAF-AA51-41C8695C5294}"/>
              </a:ext>
            </a:extLst>
          </p:cNvPr>
          <p:cNvSpPr/>
          <p:nvPr/>
        </p:nvSpPr>
        <p:spPr>
          <a:xfrm>
            <a:off x="10339477" y="356202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1CDBE32-C907-45A6-BD5E-862A0E4DDB5F}"/>
              </a:ext>
            </a:extLst>
          </p:cNvPr>
          <p:cNvSpPr/>
          <p:nvPr/>
        </p:nvSpPr>
        <p:spPr>
          <a:xfrm>
            <a:off x="8890193" y="3641645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7AB5DA6-B18C-4BA7-8821-742855681648}"/>
              </a:ext>
            </a:extLst>
          </p:cNvPr>
          <p:cNvSpPr/>
          <p:nvPr/>
        </p:nvSpPr>
        <p:spPr>
          <a:xfrm>
            <a:off x="8079230" y="348700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9ED453C-6E0B-4665-B189-42DF30A2DF13}"/>
              </a:ext>
            </a:extLst>
          </p:cNvPr>
          <p:cNvSpPr/>
          <p:nvPr/>
        </p:nvSpPr>
        <p:spPr>
          <a:xfrm>
            <a:off x="7779220" y="367195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419164C-6CAD-4FCC-B595-09A7E645318E}"/>
              </a:ext>
            </a:extLst>
          </p:cNvPr>
          <p:cNvSpPr/>
          <p:nvPr/>
        </p:nvSpPr>
        <p:spPr>
          <a:xfrm>
            <a:off x="6519931" y="367195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4BBCDCE-6522-47FC-BAD1-822615585360}"/>
              </a:ext>
            </a:extLst>
          </p:cNvPr>
          <p:cNvSpPr/>
          <p:nvPr/>
        </p:nvSpPr>
        <p:spPr>
          <a:xfrm>
            <a:off x="5841798" y="3487636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1BB3A7E-05BF-44D6-BF40-03D6DE01038A}"/>
              </a:ext>
            </a:extLst>
          </p:cNvPr>
          <p:cNvSpPr/>
          <p:nvPr/>
        </p:nvSpPr>
        <p:spPr>
          <a:xfrm>
            <a:off x="5423932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A471160-1BBD-4BF1-9114-01DB9571BBEC}"/>
              </a:ext>
            </a:extLst>
          </p:cNvPr>
          <p:cNvSpPr/>
          <p:nvPr/>
        </p:nvSpPr>
        <p:spPr>
          <a:xfrm>
            <a:off x="3220416" y="349601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542B2A-4B95-4E2C-AC45-CA220F4A58B9}"/>
              </a:ext>
            </a:extLst>
          </p:cNvPr>
          <p:cNvSpPr/>
          <p:nvPr/>
        </p:nvSpPr>
        <p:spPr>
          <a:xfrm>
            <a:off x="2577168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067FDDD-4424-40DE-A4D2-E21325D40455}"/>
              </a:ext>
            </a:extLst>
          </p:cNvPr>
          <p:cNvSpPr/>
          <p:nvPr/>
        </p:nvSpPr>
        <p:spPr>
          <a:xfrm>
            <a:off x="1968399" y="3568117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E6EDDAF-DF9C-45DC-9747-3442E757EF14}"/>
              </a:ext>
            </a:extLst>
          </p:cNvPr>
          <p:cNvSpPr/>
          <p:nvPr/>
        </p:nvSpPr>
        <p:spPr>
          <a:xfrm>
            <a:off x="1395247" y="3678049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4439BA2-06C6-440E-8867-7D1D7D7A54CB}"/>
              </a:ext>
            </a:extLst>
          </p:cNvPr>
          <p:cNvSpPr/>
          <p:nvPr/>
        </p:nvSpPr>
        <p:spPr>
          <a:xfrm>
            <a:off x="537999" y="360625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36A0896-AF81-423D-9BDF-EE9F102BC948}"/>
              </a:ext>
            </a:extLst>
          </p:cNvPr>
          <p:cNvSpPr/>
          <p:nvPr/>
        </p:nvSpPr>
        <p:spPr>
          <a:xfrm>
            <a:off x="5416660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8F8F07-D462-412E-913F-EA4523161963}"/>
              </a:ext>
            </a:extLst>
          </p:cNvPr>
          <p:cNvSpPr/>
          <p:nvPr/>
        </p:nvSpPr>
        <p:spPr>
          <a:xfrm>
            <a:off x="3213144" y="348992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6C8E573-F197-4BE9-9677-DE48F96D85DA}"/>
              </a:ext>
            </a:extLst>
          </p:cNvPr>
          <p:cNvSpPr/>
          <p:nvPr/>
        </p:nvSpPr>
        <p:spPr>
          <a:xfrm>
            <a:off x="2569896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DC04851-8FF4-4C93-A384-A962E1FC8577}"/>
              </a:ext>
            </a:extLst>
          </p:cNvPr>
          <p:cNvSpPr/>
          <p:nvPr/>
        </p:nvSpPr>
        <p:spPr>
          <a:xfrm>
            <a:off x="1961127" y="3562021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53BCD94-B344-4560-9305-C18A9F6EBA1F}"/>
              </a:ext>
            </a:extLst>
          </p:cNvPr>
          <p:cNvSpPr/>
          <p:nvPr/>
        </p:nvSpPr>
        <p:spPr>
          <a:xfrm>
            <a:off x="1387975" y="3671953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229AF38-A616-4F26-A6A7-29E5B32BDA63}"/>
              </a:ext>
            </a:extLst>
          </p:cNvPr>
          <p:cNvSpPr/>
          <p:nvPr/>
        </p:nvSpPr>
        <p:spPr>
          <a:xfrm>
            <a:off x="530727" y="360015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67B8B9A-D1EE-463A-A3E8-1DA2678104E5}"/>
              </a:ext>
            </a:extLst>
          </p:cNvPr>
          <p:cNvSpPr/>
          <p:nvPr/>
        </p:nvSpPr>
        <p:spPr>
          <a:xfrm>
            <a:off x="10347931" y="356683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C6118A6-1CF6-4790-9EB7-856E64ED9499}"/>
              </a:ext>
            </a:extLst>
          </p:cNvPr>
          <p:cNvSpPr/>
          <p:nvPr/>
        </p:nvSpPr>
        <p:spPr>
          <a:xfrm>
            <a:off x="8898647" y="3646456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B8D08C-9A52-4DE3-9E74-E4A94CD722E6}"/>
              </a:ext>
            </a:extLst>
          </p:cNvPr>
          <p:cNvSpPr/>
          <p:nvPr/>
        </p:nvSpPr>
        <p:spPr>
          <a:xfrm>
            <a:off x="8087684" y="3491819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790E5F-4AE8-47EB-858B-E468A8E17534}"/>
              </a:ext>
            </a:extLst>
          </p:cNvPr>
          <p:cNvSpPr/>
          <p:nvPr/>
        </p:nvSpPr>
        <p:spPr>
          <a:xfrm>
            <a:off x="7787674" y="367676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A4173A9-7707-447B-820F-B9F9A3964094}"/>
              </a:ext>
            </a:extLst>
          </p:cNvPr>
          <p:cNvSpPr/>
          <p:nvPr/>
        </p:nvSpPr>
        <p:spPr>
          <a:xfrm>
            <a:off x="6528385" y="367676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EBD4D5-5F08-4685-9D2E-8872001EDF17}"/>
              </a:ext>
            </a:extLst>
          </p:cNvPr>
          <p:cNvSpPr/>
          <p:nvPr/>
        </p:nvSpPr>
        <p:spPr>
          <a:xfrm>
            <a:off x="5850252" y="3492447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23" grpId="0" animBg="1"/>
      <p:bldP spid="124" grpId="0" animBg="1"/>
      <p:bldP spid="10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D29D7FFC-448D-4CAF-AA51-41C8695C5294}"/>
              </a:ext>
            </a:extLst>
          </p:cNvPr>
          <p:cNvSpPr/>
          <p:nvPr/>
        </p:nvSpPr>
        <p:spPr>
          <a:xfrm>
            <a:off x="10339477" y="356202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1CDBE32-C907-45A6-BD5E-862A0E4DDB5F}"/>
              </a:ext>
            </a:extLst>
          </p:cNvPr>
          <p:cNvSpPr/>
          <p:nvPr/>
        </p:nvSpPr>
        <p:spPr>
          <a:xfrm>
            <a:off x="8890193" y="3641645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7AB5DA6-B18C-4BA7-8821-742855681648}"/>
              </a:ext>
            </a:extLst>
          </p:cNvPr>
          <p:cNvSpPr/>
          <p:nvPr/>
        </p:nvSpPr>
        <p:spPr>
          <a:xfrm>
            <a:off x="8079230" y="348700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9ED453C-6E0B-4665-B189-42DF30A2DF13}"/>
              </a:ext>
            </a:extLst>
          </p:cNvPr>
          <p:cNvSpPr/>
          <p:nvPr/>
        </p:nvSpPr>
        <p:spPr>
          <a:xfrm>
            <a:off x="7779220" y="3671953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4BBCDCE-6522-47FC-BAD1-822615585360}"/>
              </a:ext>
            </a:extLst>
          </p:cNvPr>
          <p:cNvSpPr/>
          <p:nvPr/>
        </p:nvSpPr>
        <p:spPr>
          <a:xfrm>
            <a:off x="5841798" y="3487636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1BB3A7E-05BF-44D6-BF40-03D6DE01038A}"/>
              </a:ext>
            </a:extLst>
          </p:cNvPr>
          <p:cNvSpPr/>
          <p:nvPr/>
        </p:nvSpPr>
        <p:spPr>
          <a:xfrm>
            <a:off x="5423932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A471160-1BBD-4BF1-9114-01DB9571BBEC}"/>
              </a:ext>
            </a:extLst>
          </p:cNvPr>
          <p:cNvSpPr/>
          <p:nvPr/>
        </p:nvSpPr>
        <p:spPr>
          <a:xfrm>
            <a:off x="3220416" y="3496018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542B2A-4B95-4E2C-AC45-CA220F4A58B9}"/>
              </a:ext>
            </a:extLst>
          </p:cNvPr>
          <p:cNvSpPr/>
          <p:nvPr/>
        </p:nvSpPr>
        <p:spPr>
          <a:xfrm>
            <a:off x="2577168" y="364774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067FDDD-4424-40DE-A4D2-E21325D40455}"/>
              </a:ext>
            </a:extLst>
          </p:cNvPr>
          <p:cNvSpPr/>
          <p:nvPr/>
        </p:nvSpPr>
        <p:spPr>
          <a:xfrm>
            <a:off x="1968399" y="3568117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4439BA2-06C6-440E-8867-7D1D7D7A54CB}"/>
              </a:ext>
            </a:extLst>
          </p:cNvPr>
          <p:cNvSpPr/>
          <p:nvPr/>
        </p:nvSpPr>
        <p:spPr>
          <a:xfrm>
            <a:off x="537999" y="3606251"/>
            <a:ext cx="975605" cy="977100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36A0896-AF81-423D-9BDF-EE9F102BC948}"/>
              </a:ext>
            </a:extLst>
          </p:cNvPr>
          <p:cNvSpPr/>
          <p:nvPr/>
        </p:nvSpPr>
        <p:spPr>
          <a:xfrm>
            <a:off x="5416660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8F8F07-D462-412E-913F-EA4523161963}"/>
              </a:ext>
            </a:extLst>
          </p:cNvPr>
          <p:cNvSpPr/>
          <p:nvPr/>
        </p:nvSpPr>
        <p:spPr>
          <a:xfrm>
            <a:off x="3213144" y="348992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6C8E573-F197-4BE9-9677-DE48F96D85DA}"/>
              </a:ext>
            </a:extLst>
          </p:cNvPr>
          <p:cNvSpPr/>
          <p:nvPr/>
        </p:nvSpPr>
        <p:spPr>
          <a:xfrm>
            <a:off x="2569896" y="364164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DC04851-8FF4-4C93-A384-A962E1FC8577}"/>
              </a:ext>
            </a:extLst>
          </p:cNvPr>
          <p:cNvSpPr/>
          <p:nvPr/>
        </p:nvSpPr>
        <p:spPr>
          <a:xfrm>
            <a:off x="1961127" y="3562021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229AF38-A616-4F26-A6A7-29E5B32BDA63}"/>
              </a:ext>
            </a:extLst>
          </p:cNvPr>
          <p:cNvSpPr/>
          <p:nvPr/>
        </p:nvSpPr>
        <p:spPr>
          <a:xfrm>
            <a:off x="530727" y="3600155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67B8B9A-D1EE-463A-A3E8-1DA2678104E5}"/>
              </a:ext>
            </a:extLst>
          </p:cNvPr>
          <p:cNvSpPr/>
          <p:nvPr/>
        </p:nvSpPr>
        <p:spPr>
          <a:xfrm>
            <a:off x="10347931" y="3566832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C6118A6-1CF6-4790-9EB7-856E64ED9499}"/>
              </a:ext>
            </a:extLst>
          </p:cNvPr>
          <p:cNvSpPr/>
          <p:nvPr/>
        </p:nvSpPr>
        <p:spPr>
          <a:xfrm>
            <a:off x="8898647" y="3646456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FB8D08C-9A52-4DE3-9E74-E4A94CD722E6}"/>
              </a:ext>
            </a:extLst>
          </p:cNvPr>
          <p:cNvSpPr/>
          <p:nvPr/>
        </p:nvSpPr>
        <p:spPr>
          <a:xfrm>
            <a:off x="8087684" y="3491819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5790E5F-4AE8-47EB-858B-E468A8E17534}"/>
              </a:ext>
            </a:extLst>
          </p:cNvPr>
          <p:cNvSpPr/>
          <p:nvPr/>
        </p:nvSpPr>
        <p:spPr>
          <a:xfrm>
            <a:off x="7787674" y="3676764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EBD4D5-5F08-4685-9D2E-8872001EDF17}"/>
              </a:ext>
            </a:extLst>
          </p:cNvPr>
          <p:cNvSpPr/>
          <p:nvPr/>
        </p:nvSpPr>
        <p:spPr>
          <a:xfrm>
            <a:off x="5850252" y="3492447"/>
            <a:ext cx="975605" cy="977100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11" grpId="0" animBg="1"/>
      <p:bldP spid="117" grpId="0" animBg="1"/>
      <p:bldP spid="119" grpId="0" animBg="1"/>
      <p:bldP spid="112" grpId="0" animBg="1"/>
      <p:bldP spid="118" grpId="0" animBg="1"/>
      <p:bldP spid="120" grpId="0" animBg="1"/>
      <p:bldP spid="10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E456A7-065A-48A7-B8C0-A3B22AA5F20C}"/>
              </a:ext>
            </a:extLst>
          </p:cNvPr>
          <p:cNvSpPr/>
          <p:nvPr/>
        </p:nvSpPr>
        <p:spPr>
          <a:xfrm>
            <a:off x="2226131" y="3760247"/>
            <a:ext cx="903491" cy="904875"/>
          </a:xfrm>
          <a:prstGeom prst="rect">
            <a:avLst/>
          </a:prstGeom>
          <a:solidFill>
            <a:srgbClr val="FF0000">
              <a:alpha val="80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0"/>
            <a:ext cx="5803051" cy="372957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84CC22-6DF2-4953-B666-7F5062AEBD22}"/>
              </a:ext>
            </a:extLst>
          </p:cNvPr>
          <p:cNvSpPr/>
          <p:nvPr/>
        </p:nvSpPr>
        <p:spPr>
          <a:xfrm>
            <a:off x="2234585" y="3754151"/>
            <a:ext cx="903491" cy="904875"/>
          </a:xfrm>
          <a:prstGeom prst="rect">
            <a:avLst/>
          </a:prstGeom>
          <a:solidFill>
            <a:srgbClr val="FF0000">
              <a:alpha val="30000"/>
            </a:srgbClr>
          </a:solidFill>
          <a:ln w="6350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ECC98C0-1836-4179-A4D7-3256428C9801}"/>
              </a:ext>
            </a:extLst>
          </p:cNvPr>
          <p:cNvSpPr/>
          <p:nvPr/>
        </p:nvSpPr>
        <p:spPr>
          <a:xfrm>
            <a:off x="2974435" y="3584798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A97BD5-AB7F-4577-837E-19F6102BD50B}"/>
              </a:ext>
            </a:extLst>
          </p:cNvPr>
          <p:cNvSpPr/>
          <p:nvPr/>
        </p:nvSpPr>
        <p:spPr>
          <a:xfrm>
            <a:off x="2961042" y="4521677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0AF9A2-161F-43F7-8EAC-0FDF93284E3A}"/>
              </a:ext>
            </a:extLst>
          </p:cNvPr>
          <p:cNvSpPr/>
          <p:nvPr/>
        </p:nvSpPr>
        <p:spPr>
          <a:xfrm>
            <a:off x="2075883" y="4493516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CEE23A-DA8F-4A11-A05A-6C3778872F78}"/>
              </a:ext>
            </a:extLst>
          </p:cNvPr>
          <p:cNvSpPr/>
          <p:nvPr/>
        </p:nvSpPr>
        <p:spPr>
          <a:xfrm>
            <a:off x="2058262" y="3603053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216293-3DAD-49C8-A1FB-B73250312967}"/>
              </a:ext>
            </a:extLst>
          </p:cNvPr>
          <p:cNvCxnSpPr>
            <a:cxnSpLocks/>
          </p:cNvCxnSpPr>
          <p:nvPr/>
        </p:nvCxnSpPr>
        <p:spPr>
          <a:xfrm>
            <a:off x="2684783" y="3903626"/>
            <a:ext cx="0" cy="664536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08941C-83CB-4A5B-849C-A08B8240F742}"/>
              </a:ext>
            </a:extLst>
          </p:cNvPr>
          <p:cNvSpPr/>
          <p:nvPr/>
        </p:nvSpPr>
        <p:spPr>
          <a:xfrm>
            <a:off x="7273409" y="3725940"/>
            <a:ext cx="1807437" cy="1810206"/>
          </a:xfrm>
          <a:prstGeom prst="rect">
            <a:avLst/>
          </a:prstGeom>
          <a:solidFill>
            <a:srgbClr val="C00000">
              <a:alpha val="80000"/>
            </a:srgb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0CFE3C-50B2-401E-99A6-578F47426D51}"/>
              </a:ext>
            </a:extLst>
          </p:cNvPr>
          <p:cNvCxnSpPr>
            <a:cxnSpLocks/>
          </p:cNvCxnSpPr>
          <p:nvPr/>
        </p:nvCxnSpPr>
        <p:spPr>
          <a:xfrm>
            <a:off x="7620000" y="4624947"/>
            <a:ext cx="1162050" cy="0"/>
          </a:xfrm>
          <a:prstGeom prst="straightConnector1">
            <a:avLst/>
          </a:prstGeom>
          <a:ln w="920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2204005-63CD-4568-9416-B5273CD0E1F8}"/>
              </a:ext>
            </a:extLst>
          </p:cNvPr>
          <p:cNvSpPr/>
          <p:nvPr/>
        </p:nvSpPr>
        <p:spPr>
          <a:xfrm>
            <a:off x="7281863" y="3719844"/>
            <a:ext cx="1807437" cy="1810206"/>
          </a:xfrm>
          <a:prstGeom prst="rect">
            <a:avLst/>
          </a:prstGeom>
          <a:solidFill>
            <a:srgbClr val="C00000">
              <a:alpha val="30000"/>
            </a:srgbClr>
          </a:solidFill>
          <a:ln w="63500"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366774-B84D-4260-8FCE-19F138366860}"/>
              </a:ext>
            </a:extLst>
          </p:cNvPr>
          <p:cNvSpPr/>
          <p:nvPr/>
        </p:nvSpPr>
        <p:spPr>
          <a:xfrm>
            <a:off x="7077689" y="5370636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E1D648-A399-4364-BEC2-796500E565E8}"/>
              </a:ext>
            </a:extLst>
          </p:cNvPr>
          <p:cNvSpPr/>
          <p:nvPr/>
        </p:nvSpPr>
        <p:spPr>
          <a:xfrm>
            <a:off x="7077689" y="3547226"/>
            <a:ext cx="318828" cy="318828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8C2FBD-3111-448A-9296-EE55C82D158D}"/>
              </a:ext>
            </a:extLst>
          </p:cNvPr>
          <p:cNvSpPr/>
          <p:nvPr/>
        </p:nvSpPr>
        <p:spPr>
          <a:xfrm>
            <a:off x="8940792" y="3540718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069927-41C1-4B05-856D-87F0FEB9D7F4}"/>
              </a:ext>
            </a:extLst>
          </p:cNvPr>
          <p:cNvSpPr/>
          <p:nvPr/>
        </p:nvSpPr>
        <p:spPr>
          <a:xfrm>
            <a:off x="8929886" y="5386789"/>
            <a:ext cx="318828" cy="318828"/>
          </a:xfrm>
          <a:prstGeom prst="ellipse">
            <a:avLst/>
          </a:prstGeom>
          <a:solidFill>
            <a:srgbClr val="FF0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8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2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C14367-A74D-4177-AD05-3DB67FCF3C4B}"/>
              </a:ext>
            </a:extLst>
          </p:cNvPr>
          <p:cNvSpPr/>
          <p:nvPr/>
        </p:nvSpPr>
        <p:spPr>
          <a:xfrm>
            <a:off x="914400" y="1985951"/>
            <a:ext cx="2928937" cy="292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59999-64BB-4F33-A927-5C3DD924AC0B}"/>
              </a:ext>
            </a:extLst>
          </p:cNvPr>
          <p:cNvSpPr/>
          <p:nvPr/>
        </p:nvSpPr>
        <p:spPr>
          <a:xfrm>
            <a:off x="4626768" y="1990713"/>
            <a:ext cx="2928937" cy="292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BD19E-2E4A-4465-9EB2-EAD6F2B50727}"/>
              </a:ext>
            </a:extLst>
          </p:cNvPr>
          <p:cNvSpPr/>
          <p:nvPr/>
        </p:nvSpPr>
        <p:spPr>
          <a:xfrm>
            <a:off x="8339136" y="1985950"/>
            <a:ext cx="2928937" cy="292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79F24-CCDB-4055-97C3-732A765C4350}"/>
              </a:ext>
            </a:extLst>
          </p:cNvPr>
          <p:cNvSpPr txBox="1"/>
          <p:nvPr/>
        </p:nvSpPr>
        <p:spPr>
          <a:xfrm>
            <a:off x="3201969" y="338138"/>
            <a:ext cx="57880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85000"/>
                  </a:schemeClr>
                </a:solidFill>
              </a:rPr>
              <a:t>Sampling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98997-EA05-4319-B64B-8AEAEF257DFB}"/>
              </a:ext>
            </a:extLst>
          </p:cNvPr>
          <p:cNvSpPr txBox="1"/>
          <p:nvPr/>
        </p:nvSpPr>
        <p:spPr>
          <a:xfrm>
            <a:off x="1512316" y="4855055"/>
            <a:ext cx="173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Uniform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F58F7-6FBF-4982-9171-27BB8AA1B038}"/>
              </a:ext>
            </a:extLst>
          </p:cNvPr>
          <p:cNvSpPr txBox="1"/>
          <p:nvPr/>
        </p:nvSpPr>
        <p:spPr>
          <a:xfrm>
            <a:off x="5538386" y="4852977"/>
            <a:ext cx="112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Jitter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A11E-6DC1-4719-8CB9-21EABF4067C4}"/>
              </a:ext>
            </a:extLst>
          </p:cNvPr>
          <p:cNvSpPr txBox="1"/>
          <p:nvPr/>
        </p:nvSpPr>
        <p:spPr>
          <a:xfrm>
            <a:off x="8562527" y="4851608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Poisson Disc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8EFA38-A3D4-4297-940C-038BA3AB0233}"/>
              </a:ext>
            </a:extLst>
          </p:cNvPr>
          <p:cNvSpPr/>
          <p:nvPr/>
        </p:nvSpPr>
        <p:spPr>
          <a:xfrm>
            <a:off x="1942465" y="235980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B85546-579D-4A83-91F7-6A2C1BDF4FBB}"/>
              </a:ext>
            </a:extLst>
          </p:cNvPr>
          <p:cNvSpPr/>
          <p:nvPr/>
        </p:nvSpPr>
        <p:spPr>
          <a:xfrm>
            <a:off x="1296085" y="235742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0945D7-2E1E-4C4E-807C-7936AB46A26F}"/>
              </a:ext>
            </a:extLst>
          </p:cNvPr>
          <p:cNvSpPr/>
          <p:nvPr/>
        </p:nvSpPr>
        <p:spPr>
          <a:xfrm>
            <a:off x="2588845" y="235742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C7743E-AA2F-4D11-A92B-C73B304844B1}"/>
              </a:ext>
            </a:extLst>
          </p:cNvPr>
          <p:cNvSpPr/>
          <p:nvPr/>
        </p:nvSpPr>
        <p:spPr>
          <a:xfrm>
            <a:off x="3235225" y="235742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FD67B-A998-4846-A030-9F29683C455C}"/>
              </a:ext>
            </a:extLst>
          </p:cNvPr>
          <p:cNvSpPr/>
          <p:nvPr/>
        </p:nvSpPr>
        <p:spPr>
          <a:xfrm>
            <a:off x="1942465" y="298845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39374B-D688-4159-B255-DE8412AFA8EF}"/>
              </a:ext>
            </a:extLst>
          </p:cNvPr>
          <p:cNvSpPr/>
          <p:nvPr/>
        </p:nvSpPr>
        <p:spPr>
          <a:xfrm>
            <a:off x="1296085" y="298607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6CF4DA-C6AF-4E04-9935-F959FF847A72}"/>
              </a:ext>
            </a:extLst>
          </p:cNvPr>
          <p:cNvSpPr/>
          <p:nvPr/>
        </p:nvSpPr>
        <p:spPr>
          <a:xfrm>
            <a:off x="2588845" y="298607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0D9CEF-2897-45EA-98F4-3BC2873F03D8}"/>
              </a:ext>
            </a:extLst>
          </p:cNvPr>
          <p:cNvSpPr/>
          <p:nvPr/>
        </p:nvSpPr>
        <p:spPr>
          <a:xfrm>
            <a:off x="3235225" y="298607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8BB648-EA12-4307-B9D2-0175A65F8269}"/>
              </a:ext>
            </a:extLst>
          </p:cNvPr>
          <p:cNvSpPr/>
          <p:nvPr/>
        </p:nvSpPr>
        <p:spPr>
          <a:xfrm>
            <a:off x="1942465" y="361711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6347F4-D1CC-4AB0-8852-31B1D71D1E46}"/>
              </a:ext>
            </a:extLst>
          </p:cNvPr>
          <p:cNvSpPr/>
          <p:nvPr/>
        </p:nvSpPr>
        <p:spPr>
          <a:xfrm>
            <a:off x="1296085" y="361472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482926-2F01-468A-9304-68EF926D3EE6}"/>
              </a:ext>
            </a:extLst>
          </p:cNvPr>
          <p:cNvSpPr/>
          <p:nvPr/>
        </p:nvSpPr>
        <p:spPr>
          <a:xfrm>
            <a:off x="2588845" y="361472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B62B50-6281-46C4-9EB6-D1E19DAB891B}"/>
              </a:ext>
            </a:extLst>
          </p:cNvPr>
          <p:cNvSpPr/>
          <p:nvPr/>
        </p:nvSpPr>
        <p:spPr>
          <a:xfrm>
            <a:off x="3235225" y="361472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9C742B3-96CD-42BE-B30E-B13869ADB0D7}"/>
              </a:ext>
            </a:extLst>
          </p:cNvPr>
          <p:cNvSpPr/>
          <p:nvPr/>
        </p:nvSpPr>
        <p:spPr>
          <a:xfrm>
            <a:off x="1942465" y="4245761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5C4DEB-18DE-4B0C-B4E1-C601D9BF20BE}"/>
              </a:ext>
            </a:extLst>
          </p:cNvPr>
          <p:cNvSpPr/>
          <p:nvPr/>
        </p:nvSpPr>
        <p:spPr>
          <a:xfrm>
            <a:off x="1296085" y="424337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DE4EC8-98DB-4753-B315-6837150F7E48}"/>
              </a:ext>
            </a:extLst>
          </p:cNvPr>
          <p:cNvSpPr/>
          <p:nvPr/>
        </p:nvSpPr>
        <p:spPr>
          <a:xfrm>
            <a:off x="2588845" y="424337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797818A-7583-4D35-9AB9-7D1D2115AC55}"/>
              </a:ext>
            </a:extLst>
          </p:cNvPr>
          <p:cNvSpPr/>
          <p:nvPr/>
        </p:nvSpPr>
        <p:spPr>
          <a:xfrm>
            <a:off x="3235225" y="424337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31852D-1594-4028-BAA1-86ACACEB7DE9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091237" y="1990713"/>
            <a:ext cx="0" cy="292893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67CDC7-04C0-4209-8E22-3AF187797F93}"/>
              </a:ext>
            </a:extLst>
          </p:cNvPr>
          <p:cNvCxnSpPr>
            <a:cxnSpLocks/>
          </p:cNvCxnSpPr>
          <p:nvPr/>
        </p:nvCxnSpPr>
        <p:spPr>
          <a:xfrm flipH="1">
            <a:off x="6823471" y="1985950"/>
            <a:ext cx="1" cy="29384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0571DF-BA5D-46E1-9571-8AB5CE162F31}"/>
              </a:ext>
            </a:extLst>
          </p:cNvPr>
          <p:cNvCxnSpPr>
            <a:cxnSpLocks/>
          </p:cNvCxnSpPr>
          <p:nvPr/>
        </p:nvCxnSpPr>
        <p:spPr>
          <a:xfrm>
            <a:off x="5333405" y="1985950"/>
            <a:ext cx="9034" cy="29384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8B1C6D-4F03-4F99-9238-99DF0E32B037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4626768" y="3455182"/>
            <a:ext cx="292893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DE27EB-24B4-4DB3-A9F8-987DE7CEAAE7}"/>
              </a:ext>
            </a:extLst>
          </p:cNvPr>
          <p:cNvCxnSpPr>
            <a:cxnSpLocks/>
          </p:cNvCxnSpPr>
          <p:nvPr/>
        </p:nvCxnSpPr>
        <p:spPr>
          <a:xfrm>
            <a:off x="4626766" y="2721757"/>
            <a:ext cx="292893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6CBBAA-1666-448F-9118-1AF0E3B24CCE}"/>
              </a:ext>
            </a:extLst>
          </p:cNvPr>
          <p:cNvCxnSpPr>
            <a:cxnSpLocks/>
          </p:cNvCxnSpPr>
          <p:nvPr/>
        </p:nvCxnSpPr>
        <p:spPr>
          <a:xfrm>
            <a:off x="4626766" y="4150507"/>
            <a:ext cx="292893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11E1795-4170-44F4-ADDC-270B9A4BE0B3}"/>
              </a:ext>
            </a:extLst>
          </p:cNvPr>
          <p:cNvSpPr/>
          <p:nvPr/>
        </p:nvSpPr>
        <p:spPr>
          <a:xfrm>
            <a:off x="4990843" y="215025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770FA6C-A394-4DF7-8ECB-CD358E02F54C}"/>
              </a:ext>
            </a:extLst>
          </p:cNvPr>
          <p:cNvSpPr/>
          <p:nvPr/>
        </p:nvSpPr>
        <p:spPr>
          <a:xfrm>
            <a:off x="5480214" y="244202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AD6C0FA-CD24-42BC-B539-178BBA079593}"/>
              </a:ext>
            </a:extLst>
          </p:cNvPr>
          <p:cNvSpPr/>
          <p:nvPr/>
        </p:nvSpPr>
        <p:spPr>
          <a:xfrm>
            <a:off x="6287468" y="214209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D2B8DA7-5D5C-467B-A94D-A2FAF4557793}"/>
              </a:ext>
            </a:extLst>
          </p:cNvPr>
          <p:cNvSpPr/>
          <p:nvPr/>
        </p:nvSpPr>
        <p:spPr>
          <a:xfrm>
            <a:off x="6415109" y="300155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C6CF56-C28E-43B7-921C-2D1589B93CEC}"/>
              </a:ext>
            </a:extLst>
          </p:cNvPr>
          <p:cNvSpPr/>
          <p:nvPr/>
        </p:nvSpPr>
        <p:spPr>
          <a:xfrm>
            <a:off x="4749680" y="302834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BAADFD-F4DF-4182-AE94-FE341865D31A}"/>
              </a:ext>
            </a:extLst>
          </p:cNvPr>
          <p:cNvSpPr/>
          <p:nvPr/>
        </p:nvSpPr>
        <p:spPr>
          <a:xfrm>
            <a:off x="5664972" y="314687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42A3462-B5B7-4A4B-A86B-DA099C9E7592}"/>
              </a:ext>
            </a:extLst>
          </p:cNvPr>
          <p:cNvSpPr/>
          <p:nvPr/>
        </p:nvSpPr>
        <p:spPr>
          <a:xfrm>
            <a:off x="7010400" y="223717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395570-DE60-44EB-AB00-F1831B62708F}"/>
              </a:ext>
            </a:extLst>
          </p:cNvPr>
          <p:cNvSpPr/>
          <p:nvPr/>
        </p:nvSpPr>
        <p:spPr>
          <a:xfrm>
            <a:off x="6274303" y="355870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C080DE3-38E5-4960-9D02-42A202D679A0}"/>
              </a:ext>
            </a:extLst>
          </p:cNvPr>
          <p:cNvSpPr/>
          <p:nvPr/>
        </p:nvSpPr>
        <p:spPr>
          <a:xfrm>
            <a:off x="6534149" y="456841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869347B-D146-4356-951F-BF480D63BB6B}"/>
              </a:ext>
            </a:extLst>
          </p:cNvPr>
          <p:cNvSpPr/>
          <p:nvPr/>
        </p:nvSpPr>
        <p:spPr>
          <a:xfrm>
            <a:off x="5461501" y="433273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0D3BB80-9755-4711-B3C2-F42FBCF7900B}"/>
              </a:ext>
            </a:extLst>
          </p:cNvPr>
          <p:cNvSpPr/>
          <p:nvPr/>
        </p:nvSpPr>
        <p:spPr>
          <a:xfrm>
            <a:off x="4882315" y="422789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85EE8EE-E87B-4FEC-9CF6-AB1C78D8DEA7}"/>
              </a:ext>
            </a:extLst>
          </p:cNvPr>
          <p:cNvSpPr/>
          <p:nvPr/>
        </p:nvSpPr>
        <p:spPr>
          <a:xfrm>
            <a:off x="5013655" y="367723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CCD7962-74EC-49A9-BDA6-AD07760B9AEA}"/>
              </a:ext>
            </a:extLst>
          </p:cNvPr>
          <p:cNvSpPr/>
          <p:nvPr/>
        </p:nvSpPr>
        <p:spPr>
          <a:xfrm>
            <a:off x="5546014" y="354828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8678072-DF58-4BDA-B21A-6D2B6F6D3B56}"/>
              </a:ext>
            </a:extLst>
          </p:cNvPr>
          <p:cNvSpPr/>
          <p:nvPr/>
        </p:nvSpPr>
        <p:spPr>
          <a:xfrm>
            <a:off x="6912650" y="386061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9FBDB96-3A74-496A-8B4D-743A6A74B4C7}"/>
              </a:ext>
            </a:extLst>
          </p:cNvPr>
          <p:cNvSpPr/>
          <p:nvPr/>
        </p:nvSpPr>
        <p:spPr>
          <a:xfrm>
            <a:off x="7215187" y="280679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FBAC8EB-8689-45F4-821A-C5B9DECC72E3}"/>
              </a:ext>
            </a:extLst>
          </p:cNvPr>
          <p:cNvSpPr/>
          <p:nvPr/>
        </p:nvSpPr>
        <p:spPr>
          <a:xfrm>
            <a:off x="7122095" y="434577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0C041FC-A93B-41B4-A753-D69714A69B95}"/>
              </a:ext>
            </a:extLst>
          </p:cNvPr>
          <p:cNvSpPr/>
          <p:nvPr/>
        </p:nvSpPr>
        <p:spPr>
          <a:xfrm>
            <a:off x="9029479" y="2604051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BDCB48-0747-4FCF-9295-37681E5168DB}"/>
              </a:ext>
            </a:extLst>
          </p:cNvPr>
          <p:cNvSpPr/>
          <p:nvPr/>
        </p:nvSpPr>
        <p:spPr>
          <a:xfrm>
            <a:off x="10221516" y="352304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AAE04E4-BEEB-4EF9-9CBE-4D3D3041A815}"/>
              </a:ext>
            </a:extLst>
          </p:cNvPr>
          <p:cNvSpPr/>
          <p:nvPr/>
        </p:nvSpPr>
        <p:spPr>
          <a:xfrm>
            <a:off x="10426303" y="247534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722F8FD-9012-405D-851B-C26F5AC525BD}"/>
              </a:ext>
            </a:extLst>
          </p:cNvPr>
          <p:cNvSpPr/>
          <p:nvPr/>
        </p:nvSpPr>
        <p:spPr>
          <a:xfrm>
            <a:off x="8526063" y="434134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F5F9080-1432-48DE-AB5D-A7E6B24075D9}"/>
              </a:ext>
            </a:extLst>
          </p:cNvPr>
          <p:cNvSpPr/>
          <p:nvPr/>
        </p:nvSpPr>
        <p:spPr>
          <a:xfrm>
            <a:off x="10842163" y="4023112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1975863-A757-4780-BFFA-339D6FC4246E}"/>
              </a:ext>
            </a:extLst>
          </p:cNvPr>
          <p:cNvSpPr/>
          <p:nvPr/>
        </p:nvSpPr>
        <p:spPr>
          <a:xfrm>
            <a:off x="9837978" y="291096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6F7349B-769F-40B6-873F-5EAC75B12E6B}"/>
              </a:ext>
            </a:extLst>
          </p:cNvPr>
          <p:cNvSpPr/>
          <p:nvPr/>
        </p:nvSpPr>
        <p:spPr>
          <a:xfrm>
            <a:off x="8730850" y="328543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52479DB-E56B-44B4-A329-1F9979775736}"/>
              </a:ext>
            </a:extLst>
          </p:cNvPr>
          <p:cNvSpPr/>
          <p:nvPr/>
        </p:nvSpPr>
        <p:spPr>
          <a:xfrm>
            <a:off x="9607151" y="456841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26FE991-F1F4-4DC4-9455-6C5D974265A0}"/>
              </a:ext>
            </a:extLst>
          </p:cNvPr>
          <p:cNvSpPr/>
          <p:nvPr/>
        </p:nvSpPr>
        <p:spPr>
          <a:xfrm>
            <a:off x="9219979" y="402134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3E3CE66-5545-4470-9D22-FC7F231A8336}"/>
              </a:ext>
            </a:extLst>
          </p:cNvPr>
          <p:cNvSpPr/>
          <p:nvPr/>
        </p:nvSpPr>
        <p:spPr>
          <a:xfrm>
            <a:off x="9607151" y="205432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631891B-BB8C-4A02-8CC5-6DCFAE1A4CE4}"/>
              </a:ext>
            </a:extLst>
          </p:cNvPr>
          <p:cNvSpPr/>
          <p:nvPr/>
        </p:nvSpPr>
        <p:spPr>
          <a:xfrm>
            <a:off x="10637376" y="4655261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19D5838-4C4B-4E8B-B2D5-7A6EB74E8F8D}"/>
              </a:ext>
            </a:extLst>
          </p:cNvPr>
          <p:cNvSpPr/>
          <p:nvPr/>
        </p:nvSpPr>
        <p:spPr>
          <a:xfrm>
            <a:off x="8526064" y="212882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BF29632-41C0-4720-8F64-4BD9D07F8849}"/>
              </a:ext>
            </a:extLst>
          </p:cNvPr>
          <p:cNvSpPr/>
          <p:nvPr/>
        </p:nvSpPr>
        <p:spPr>
          <a:xfrm>
            <a:off x="10757406" y="3073821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0E07892-359C-4CAA-B476-A7A1A52CC87F}"/>
              </a:ext>
            </a:extLst>
          </p:cNvPr>
          <p:cNvSpPr/>
          <p:nvPr/>
        </p:nvSpPr>
        <p:spPr>
          <a:xfrm>
            <a:off x="10992818" y="213478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D3D8AD0-3599-46B8-A47F-45F7C9658A0D}"/>
              </a:ext>
            </a:extLst>
          </p:cNvPr>
          <p:cNvSpPr/>
          <p:nvPr/>
        </p:nvSpPr>
        <p:spPr>
          <a:xfrm>
            <a:off x="9448800" y="348003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699C40-0F0E-4C77-97B0-8E94E86939FD}"/>
              </a:ext>
            </a:extLst>
          </p:cNvPr>
          <p:cNvCxnSpPr>
            <a:cxnSpLocks/>
          </p:cNvCxnSpPr>
          <p:nvPr/>
        </p:nvCxnSpPr>
        <p:spPr>
          <a:xfrm>
            <a:off x="2381247" y="6049406"/>
            <a:ext cx="7493868" cy="16668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D8CA901-B61E-48D8-8DDB-70C129C0FC70}"/>
              </a:ext>
            </a:extLst>
          </p:cNvPr>
          <p:cNvSpPr txBox="1"/>
          <p:nvPr/>
        </p:nvSpPr>
        <p:spPr>
          <a:xfrm>
            <a:off x="4438918" y="6060953"/>
            <a:ext cx="332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BETTER QUALITY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F7D93E8-EB61-43B4-B1C7-9AFF9D8E8616}"/>
              </a:ext>
            </a:extLst>
          </p:cNvPr>
          <p:cNvSpPr/>
          <p:nvPr/>
        </p:nvSpPr>
        <p:spPr>
          <a:xfrm>
            <a:off x="9952207" y="4131805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7" grpId="0"/>
      <p:bldP spid="8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1D57F7D-AA26-4FB1-8671-30EEBF4425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731251"/>
              </p:ext>
            </p:extLst>
          </p:nvPr>
        </p:nvGraphicFramePr>
        <p:xfrm>
          <a:off x="8357204" y="1989729"/>
          <a:ext cx="2925158" cy="292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714280" imgH="5714280" progId="Photoshop.Image.17">
                  <p:embed/>
                </p:oleObj>
              </mc:Choice>
              <mc:Fallback>
                <p:oleObj name="Image" r:id="rId2" imgW="5714280" imgH="571428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57204" y="1989729"/>
                        <a:ext cx="2925158" cy="2925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7C14367-A74D-4177-AD05-3DB67FCF3C4B}"/>
              </a:ext>
            </a:extLst>
          </p:cNvPr>
          <p:cNvSpPr/>
          <p:nvPr/>
        </p:nvSpPr>
        <p:spPr>
          <a:xfrm>
            <a:off x="914400" y="1985951"/>
            <a:ext cx="2928937" cy="292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59999-64BB-4F33-A927-5C3DD924AC0B}"/>
              </a:ext>
            </a:extLst>
          </p:cNvPr>
          <p:cNvSpPr/>
          <p:nvPr/>
        </p:nvSpPr>
        <p:spPr>
          <a:xfrm>
            <a:off x="4626768" y="1990713"/>
            <a:ext cx="2928937" cy="292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BD19E-2E4A-4465-9EB2-EAD6F2B50727}"/>
              </a:ext>
            </a:extLst>
          </p:cNvPr>
          <p:cNvSpPr/>
          <p:nvPr/>
        </p:nvSpPr>
        <p:spPr>
          <a:xfrm>
            <a:off x="8339136" y="1985950"/>
            <a:ext cx="2928937" cy="292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79F24-CCDB-4055-97C3-732A765C4350}"/>
              </a:ext>
            </a:extLst>
          </p:cNvPr>
          <p:cNvSpPr txBox="1"/>
          <p:nvPr/>
        </p:nvSpPr>
        <p:spPr>
          <a:xfrm>
            <a:off x="3201969" y="338138"/>
            <a:ext cx="57880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85000"/>
                  </a:schemeClr>
                </a:solidFill>
              </a:rPr>
              <a:t>Sampling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98997-EA05-4319-B64B-8AEAEF257DFB}"/>
              </a:ext>
            </a:extLst>
          </p:cNvPr>
          <p:cNvSpPr txBox="1"/>
          <p:nvPr/>
        </p:nvSpPr>
        <p:spPr>
          <a:xfrm>
            <a:off x="1512316" y="4855055"/>
            <a:ext cx="1733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Uniform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F58F7-6FBF-4982-9171-27BB8AA1B038}"/>
              </a:ext>
            </a:extLst>
          </p:cNvPr>
          <p:cNvSpPr txBox="1"/>
          <p:nvPr/>
        </p:nvSpPr>
        <p:spPr>
          <a:xfrm>
            <a:off x="5538386" y="4852977"/>
            <a:ext cx="112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Jitter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FA11E-6DC1-4719-8CB9-21EABF4067C4}"/>
              </a:ext>
            </a:extLst>
          </p:cNvPr>
          <p:cNvSpPr txBox="1"/>
          <p:nvPr/>
        </p:nvSpPr>
        <p:spPr>
          <a:xfrm>
            <a:off x="8562527" y="4851608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Poisson Disc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8EFA38-A3D4-4297-940C-038BA3AB0233}"/>
              </a:ext>
            </a:extLst>
          </p:cNvPr>
          <p:cNvSpPr/>
          <p:nvPr/>
        </p:nvSpPr>
        <p:spPr>
          <a:xfrm>
            <a:off x="1942465" y="235980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B85546-579D-4A83-91F7-6A2C1BDF4FBB}"/>
              </a:ext>
            </a:extLst>
          </p:cNvPr>
          <p:cNvSpPr/>
          <p:nvPr/>
        </p:nvSpPr>
        <p:spPr>
          <a:xfrm>
            <a:off x="1296085" y="235742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0945D7-2E1E-4C4E-807C-7936AB46A26F}"/>
              </a:ext>
            </a:extLst>
          </p:cNvPr>
          <p:cNvSpPr/>
          <p:nvPr/>
        </p:nvSpPr>
        <p:spPr>
          <a:xfrm>
            <a:off x="2588845" y="235742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C7743E-AA2F-4D11-A92B-C73B304844B1}"/>
              </a:ext>
            </a:extLst>
          </p:cNvPr>
          <p:cNvSpPr/>
          <p:nvPr/>
        </p:nvSpPr>
        <p:spPr>
          <a:xfrm>
            <a:off x="3235225" y="235742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FD67B-A998-4846-A030-9F29683C455C}"/>
              </a:ext>
            </a:extLst>
          </p:cNvPr>
          <p:cNvSpPr/>
          <p:nvPr/>
        </p:nvSpPr>
        <p:spPr>
          <a:xfrm>
            <a:off x="1942465" y="298845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39374B-D688-4159-B255-DE8412AFA8EF}"/>
              </a:ext>
            </a:extLst>
          </p:cNvPr>
          <p:cNvSpPr/>
          <p:nvPr/>
        </p:nvSpPr>
        <p:spPr>
          <a:xfrm>
            <a:off x="1296085" y="298607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6CF4DA-C6AF-4E04-9935-F959FF847A72}"/>
              </a:ext>
            </a:extLst>
          </p:cNvPr>
          <p:cNvSpPr/>
          <p:nvPr/>
        </p:nvSpPr>
        <p:spPr>
          <a:xfrm>
            <a:off x="2588845" y="298607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0D9CEF-2897-45EA-98F4-3BC2873F03D8}"/>
              </a:ext>
            </a:extLst>
          </p:cNvPr>
          <p:cNvSpPr/>
          <p:nvPr/>
        </p:nvSpPr>
        <p:spPr>
          <a:xfrm>
            <a:off x="3235225" y="298607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8BB648-EA12-4307-B9D2-0175A65F8269}"/>
              </a:ext>
            </a:extLst>
          </p:cNvPr>
          <p:cNvSpPr/>
          <p:nvPr/>
        </p:nvSpPr>
        <p:spPr>
          <a:xfrm>
            <a:off x="1942465" y="361711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6347F4-D1CC-4AB0-8852-31B1D71D1E46}"/>
              </a:ext>
            </a:extLst>
          </p:cNvPr>
          <p:cNvSpPr/>
          <p:nvPr/>
        </p:nvSpPr>
        <p:spPr>
          <a:xfrm>
            <a:off x="1296085" y="361472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482926-2F01-468A-9304-68EF926D3EE6}"/>
              </a:ext>
            </a:extLst>
          </p:cNvPr>
          <p:cNvSpPr/>
          <p:nvPr/>
        </p:nvSpPr>
        <p:spPr>
          <a:xfrm>
            <a:off x="2588845" y="361472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B62B50-6281-46C4-9EB6-D1E19DAB891B}"/>
              </a:ext>
            </a:extLst>
          </p:cNvPr>
          <p:cNvSpPr/>
          <p:nvPr/>
        </p:nvSpPr>
        <p:spPr>
          <a:xfrm>
            <a:off x="3235225" y="361472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9C742B3-96CD-42BE-B30E-B13869ADB0D7}"/>
              </a:ext>
            </a:extLst>
          </p:cNvPr>
          <p:cNvSpPr/>
          <p:nvPr/>
        </p:nvSpPr>
        <p:spPr>
          <a:xfrm>
            <a:off x="1942465" y="4245761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5C4DEB-18DE-4B0C-B4E1-C601D9BF20BE}"/>
              </a:ext>
            </a:extLst>
          </p:cNvPr>
          <p:cNvSpPr/>
          <p:nvPr/>
        </p:nvSpPr>
        <p:spPr>
          <a:xfrm>
            <a:off x="1296085" y="424337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DE4EC8-98DB-4753-B315-6837150F7E48}"/>
              </a:ext>
            </a:extLst>
          </p:cNvPr>
          <p:cNvSpPr/>
          <p:nvPr/>
        </p:nvSpPr>
        <p:spPr>
          <a:xfrm>
            <a:off x="2588845" y="424337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797818A-7583-4D35-9AB9-7D1D2115AC55}"/>
              </a:ext>
            </a:extLst>
          </p:cNvPr>
          <p:cNvSpPr/>
          <p:nvPr/>
        </p:nvSpPr>
        <p:spPr>
          <a:xfrm>
            <a:off x="3235225" y="424337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31852D-1594-4028-BAA1-86ACACEB7DE9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091237" y="1990713"/>
            <a:ext cx="0" cy="292893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67CDC7-04C0-4209-8E22-3AF187797F93}"/>
              </a:ext>
            </a:extLst>
          </p:cNvPr>
          <p:cNvCxnSpPr>
            <a:cxnSpLocks/>
          </p:cNvCxnSpPr>
          <p:nvPr/>
        </p:nvCxnSpPr>
        <p:spPr>
          <a:xfrm flipH="1">
            <a:off x="6823471" y="1985950"/>
            <a:ext cx="1" cy="29384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0571DF-BA5D-46E1-9571-8AB5CE162F31}"/>
              </a:ext>
            </a:extLst>
          </p:cNvPr>
          <p:cNvCxnSpPr>
            <a:cxnSpLocks/>
          </p:cNvCxnSpPr>
          <p:nvPr/>
        </p:nvCxnSpPr>
        <p:spPr>
          <a:xfrm>
            <a:off x="5333405" y="1985950"/>
            <a:ext cx="9034" cy="293846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8B1C6D-4F03-4F99-9238-99DF0E32B037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4626768" y="3455182"/>
            <a:ext cx="292893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DE27EB-24B4-4DB3-A9F8-987DE7CEAAE7}"/>
              </a:ext>
            </a:extLst>
          </p:cNvPr>
          <p:cNvCxnSpPr>
            <a:cxnSpLocks/>
          </p:cNvCxnSpPr>
          <p:nvPr/>
        </p:nvCxnSpPr>
        <p:spPr>
          <a:xfrm>
            <a:off x="4626766" y="2721757"/>
            <a:ext cx="292893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6CBBAA-1666-448F-9118-1AF0E3B24CCE}"/>
              </a:ext>
            </a:extLst>
          </p:cNvPr>
          <p:cNvCxnSpPr>
            <a:cxnSpLocks/>
          </p:cNvCxnSpPr>
          <p:nvPr/>
        </p:nvCxnSpPr>
        <p:spPr>
          <a:xfrm>
            <a:off x="4626766" y="4150507"/>
            <a:ext cx="292893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11E1795-4170-44F4-ADDC-270B9A4BE0B3}"/>
              </a:ext>
            </a:extLst>
          </p:cNvPr>
          <p:cNvSpPr/>
          <p:nvPr/>
        </p:nvSpPr>
        <p:spPr>
          <a:xfrm>
            <a:off x="4990843" y="215025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770FA6C-A394-4DF7-8ECB-CD358E02F54C}"/>
              </a:ext>
            </a:extLst>
          </p:cNvPr>
          <p:cNvSpPr/>
          <p:nvPr/>
        </p:nvSpPr>
        <p:spPr>
          <a:xfrm>
            <a:off x="5480214" y="244202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AD6C0FA-CD24-42BC-B539-178BBA079593}"/>
              </a:ext>
            </a:extLst>
          </p:cNvPr>
          <p:cNvSpPr/>
          <p:nvPr/>
        </p:nvSpPr>
        <p:spPr>
          <a:xfrm>
            <a:off x="6287468" y="214209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D2B8DA7-5D5C-467B-A94D-A2FAF4557793}"/>
              </a:ext>
            </a:extLst>
          </p:cNvPr>
          <p:cNvSpPr/>
          <p:nvPr/>
        </p:nvSpPr>
        <p:spPr>
          <a:xfrm>
            <a:off x="6415109" y="300155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C6CF56-C28E-43B7-921C-2D1589B93CEC}"/>
              </a:ext>
            </a:extLst>
          </p:cNvPr>
          <p:cNvSpPr/>
          <p:nvPr/>
        </p:nvSpPr>
        <p:spPr>
          <a:xfrm>
            <a:off x="4749680" y="302834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BAADFD-F4DF-4182-AE94-FE341865D31A}"/>
              </a:ext>
            </a:extLst>
          </p:cNvPr>
          <p:cNvSpPr/>
          <p:nvPr/>
        </p:nvSpPr>
        <p:spPr>
          <a:xfrm>
            <a:off x="5664972" y="314687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42A3462-B5B7-4A4B-A86B-DA099C9E7592}"/>
              </a:ext>
            </a:extLst>
          </p:cNvPr>
          <p:cNvSpPr/>
          <p:nvPr/>
        </p:nvSpPr>
        <p:spPr>
          <a:xfrm>
            <a:off x="7010400" y="223717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B395570-DE60-44EB-AB00-F1831B62708F}"/>
              </a:ext>
            </a:extLst>
          </p:cNvPr>
          <p:cNvSpPr/>
          <p:nvPr/>
        </p:nvSpPr>
        <p:spPr>
          <a:xfrm>
            <a:off x="6274303" y="355870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C080DE3-38E5-4960-9D02-42A202D679A0}"/>
              </a:ext>
            </a:extLst>
          </p:cNvPr>
          <p:cNvSpPr/>
          <p:nvPr/>
        </p:nvSpPr>
        <p:spPr>
          <a:xfrm>
            <a:off x="6534149" y="456841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869347B-D146-4356-951F-BF480D63BB6B}"/>
              </a:ext>
            </a:extLst>
          </p:cNvPr>
          <p:cNvSpPr/>
          <p:nvPr/>
        </p:nvSpPr>
        <p:spPr>
          <a:xfrm>
            <a:off x="5461501" y="433273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0D3BB80-9755-4711-B3C2-F42FBCF7900B}"/>
              </a:ext>
            </a:extLst>
          </p:cNvPr>
          <p:cNvSpPr/>
          <p:nvPr/>
        </p:nvSpPr>
        <p:spPr>
          <a:xfrm>
            <a:off x="4882315" y="422789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85EE8EE-E87B-4FEC-9CF6-AB1C78D8DEA7}"/>
              </a:ext>
            </a:extLst>
          </p:cNvPr>
          <p:cNvSpPr/>
          <p:nvPr/>
        </p:nvSpPr>
        <p:spPr>
          <a:xfrm>
            <a:off x="5013655" y="367723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CCD7962-74EC-49A9-BDA6-AD07760B9AEA}"/>
              </a:ext>
            </a:extLst>
          </p:cNvPr>
          <p:cNvSpPr/>
          <p:nvPr/>
        </p:nvSpPr>
        <p:spPr>
          <a:xfrm>
            <a:off x="5546014" y="354828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8678072-DF58-4BDA-B21A-6D2B6F6D3B56}"/>
              </a:ext>
            </a:extLst>
          </p:cNvPr>
          <p:cNvSpPr/>
          <p:nvPr/>
        </p:nvSpPr>
        <p:spPr>
          <a:xfrm>
            <a:off x="6912650" y="386061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9FBDB96-3A74-496A-8B4D-743A6A74B4C7}"/>
              </a:ext>
            </a:extLst>
          </p:cNvPr>
          <p:cNvSpPr/>
          <p:nvPr/>
        </p:nvSpPr>
        <p:spPr>
          <a:xfrm>
            <a:off x="7215187" y="280679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FBAC8EB-8689-45F4-821A-C5B9DECC72E3}"/>
              </a:ext>
            </a:extLst>
          </p:cNvPr>
          <p:cNvSpPr/>
          <p:nvPr/>
        </p:nvSpPr>
        <p:spPr>
          <a:xfrm>
            <a:off x="7122095" y="434577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699C40-0F0E-4C77-97B0-8E94E86939FD}"/>
              </a:ext>
            </a:extLst>
          </p:cNvPr>
          <p:cNvCxnSpPr>
            <a:cxnSpLocks/>
          </p:cNvCxnSpPr>
          <p:nvPr/>
        </p:nvCxnSpPr>
        <p:spPr>
          <a:xfrm>
            <a:off x="2381247" y="6049406"/>
            <a:ext cx="7493868" cy="16668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D8CA901-B61E-48D8-8DDB-70C129C0FC70}"/>
              </a:ext>
            </a:extLst>
          </p:cNvPr>
          <p:cNvSpPr txBox="1"/>
          <p:nvPr/>
        </p:nvSpPr>
        <p:spPr>
          <a:xfrm>
            <a:off x="4438918" y="6060953"/>
            <a:ext cx="332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BETTER QUALITY</a:t>
            </a:r>
          </a:p>
        </p:txBody>
      </p:sp>
    </p:spTree>
    <p:extLst>
      <p:ext uri="{BB962C8B-B14F-4D97-AF65-F5344CB8AC3E}">
        <p14:creationId xmlns:p14="http://schemas.microsoft.com/office/powerpoint/2010/main" val="93103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27C903D2-C4B3-469B-B153-E0A25F80DD14}"/>
              </a:ext>
            </a:extLst>
          </p:cNvPr>
          <p:cNvSpPr/>
          <p:nvPr/>
        </p:nvSpPr>
        <p:spPr>
          <a:xfrm>
            <a:off x="4994699" y="3707233"/>
            <a:ext cx="2143769" cy="2143769"/>
          </a:xfrm>
          <a:prstGeom prst="ellipse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0ED2C77-EE82-4026-92D0-456FEA2E6E8A}"/>
              </a:ext>
            </a:extLst>
          </p:cNvPr>
          <p:cNvSpPr/>
          <p:nvPr/>
        </p:nvSpPr>
        <p:spPr>
          <a:xfrm>
            <a:off x="4694067" y="3417426"/>
            <a:ext cx="2749797" cy="2749797"/>
          </a:xfrm>
          <a:prstGeom prst="ellipse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0E17272-5B53-4F17-848A-8589B3A5FC16}"/>
              </a:ext>
            </a:extLst>
          </p:cNvPr>
          <p:cNvSpPr/>
          <p:nvPr/>
        </p:nvSpPr>
        <p:spPr>
          <a:xfrm>
            <a:off x="4388347" y="3110892"/>
            <a:ext cx="3356471" cy="3356471"/>
          </a:xfrm>
          <a:prstGeom prst="ellipse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1CB1CE4-976B-4C71-A163-4EF63621C438}"/>
              </a:ext>
            </a:extLst>
          </p:cNvPr>
          <p:cNvSpPr/>
          <p:nvPr/>
        </p:nvSpPr>
        <p:spPr>
          <a:xfrm>
            <a:off x="4073625" y="2830480"/>
            <a:ext cx="3938587" cy="3938587"/>
          </a:xfrm>
          <a:prstGeom prst="ellipse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83232AA-B29B-4EA1-AA1F-06456A930195}"/>
              </a:ext>
            </a:extLst>
          </p:cNvPr>
          <p:cNvSpPr/>
          <p:nvPr/>
        </p:nvSpPr>
        <p:spPr>
          <a:xfrm>
            <a:off x="3773717" y="2543148"/>
            <a:ext cx="4525325" cy="4525325"/>
          </a:xfrm>
          <a:prstGeom prst="ellipse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FCD70D7-B22B-4A64-BC39-04DD79C8BC9B}"/>
              </a:ext>
            </a:extLst>
          </p:cNvPr>
          <p:cNvSpPr/>
          <p:nvPr/>
        </p:nvSpPr>
        <p:spPr>
          <a:xfrm>
            <a:off x="3511861" y="2247915"/>
            <a:ext cx="5002337" cy="5002337"/>
          </a:xfrm>
          <a:prstGeom prst="ellipse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8D996C4-E4BA-4D70-A34A-E4BCEDA2F315}"/>
              </a:ext>
            </a:extLst>
          </p:cNvPr>
          <p:cNvSpPr/>
          <p:nvPr/>
        </p:nvSpPr>
        <p:spPr>
          <a:xfrm>
            <a:off x="3243280" y="1930746"/>
            <a:ext cx="5558621" cy="5558621"/>
          </a:xfrm>
          <a:prstGeom prst="ellipse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9C020E5-B166-46F0-B70E-85C878F9CC53}"/>
              </a:ext>
            </a:extLst>
          </p:cNvPr>
          <p:cNvSpPr/>
          <p:nvPr/>
        </p:nvSpPr>
        <p:spPr>
          <a:xfrm>
            <a:off x="2160618" y="4931224"/>
            <a:ext cx="7702519" cy="25697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9E9878A-D053-42AD-971D-7AB220D6F8E8}"/>
              </a:ext>
            </a:extLst>
          </p:cNvPr>
          <p:cNvSpPr/>
          <p:nvPr/>
        </p:nvSpPr>
        <p:spPr>
          <a:xfrm>
            <a:off x="1785247" y="1933546"/>
            <a:ext cx="2833444" cy="34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A037228-7A02-43CF-8729-AB4731D3A388}"/>
              </a:ext>
            </a:extLst>
          </p:cNvPr>
          <p:cNvSpPr/>
          <p:nvPr/>
        </p:nvSpPr>
        <p:spPr>
          <a:xfrm>
            <a:off x="7550706" y="1730794"/>
            <a:ext cx="2833444" cy="34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3A5ED04-1853-40B5-BA86-27F96C54DA19}"/>
              </a:ext>
            </a:extLst>
          </p:cNvPr>
          <p:cNvSpPr/>
          <p:nvPr/>
        </p:nvSpPr>
        <p:spPr>
          <a:xfrm>
            <a:off x="4713832" y="1580273"/>
            <a:ext cx="2833444" cy="4048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59999-64BB-4F33-A927-5C3DD924AC0B}"/>
              </a:ext>
            </a:extLst>
          </p:cNvPr>
          <p:cNvSpPr/>
          <p:nvPr/>
        </p:nvSpPr>
        <p:spPr>
          <a:xfrm>
            <a:off x="4626768" y="1990713"/>
            <a:ext cx="2928937" cy="29289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79F24-CCDB-4055-97C3-732A765C4350}"/>
              </a:ext>
            </a:extLst>
          </p:cNvPr>
          <p:cNvSpPr txBox="1"/>
          <p:nvPr/>
        </p:nvSpPr>
        <p:spPr>
          <a:xfrm>
            <a:off x="3201969" y="338138"/>
            <a:ext cx="57880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85000"/>
                  </a:schemeClr>
                </a:solidFill>
              </a:rPr>
              <a:t>Sampling Strategy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8A4875A-3E94-4EB7-9241-BF7572F8C7C3}"/>
              </a:ext>
            </a:extLst>
          </p:cNvPr>
          <p:cNvSpPr/>
          <p:nvPr/>
        </p:nvSpPr>
        <p:spPr>
          <a:xfrm>
            <a:off x="5925767" y="4635603"/>
            <a:ext cx="204787" cy="204787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E3C7351-C9EC-4FD0-B18F-E22672A151DE}"/>
              </a:ext>
            </a:extLst>
          </p:cNvPr>
          <p:cNvSpPr/>
          <p:nvPr/>
        </p:nvSpPr>
        <p:spPr>
          <a:xfrm>
            <a:off x="6571087" y="3630821"/>
            <a:ext cx="392093" cy="39209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F4D3BAD-B876-4AAB-A483-DD036636C35B}"/>
              </a:ext>
            </a:extLst>
          </p:cNvPr>
          <p:cNvSpPr/>
          <p:nvPr/>
        </p:nvSpPr>
        <p:spPr>
          <a:xfrm>
            <a:off x="4994699" y="3429000"/>
            <a:ext cx="1033461" cy="3476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7DE95F2-7916-419A-9545-80969E9C7000}"/>
              </a:ext>
            </a:extLst>
          </p:cNvPr>
          <p:cNvSpPr/>
          <p:nvPr/>
        </p:nvSpPr>
        <p:spPr>
          <a:xfrm>
            <a:off x="4892305" y="459498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E58404-55F2-408C-AE04-CB4BEAD3F16D}"/>
              </a:ext>
            </a:extLst>
          </p:cNvPr>
          <p:cNvSpPr/>
          <p:nvPr/>
        </p:nvSpPr>
        <p:spPr>
          <a:xfrm>
            <a:off x="4986274" y="418783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AED9F89-F14B-4D5D-BEAB-6D4653621F2A}"/>
              </a:ext>
            </a:extLst>
          </p:cNvPr>
          <p:cNvSpPr/>
          <p:nvPr/>
        </p:nvSpPr>
        <p:spPr>
          <a:xfrm>
            <a:off x="5256389" y="385920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757215B-8C6C-48F9-900B-05723889AC88}"/>
              </a:ext>
            </a:extLst>
          </p:cNvPr>
          <p:cNvSpPr/>
          <p:nvPr/>
        </p:nvSpPr>
        <p:spPr>
          <a:xfrm>
            <a:off x="5598959" y="363948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806B252-D508-4C03-84F2-4ADE194B8322}"/>
              </a:ext>
            </a:extLst>
          </p:cNvPr>
          <p:cNvSpPr/>
          <p:nvPr/>
        </p:nvSpPr>
        <p:spPr>
          <a:xfrm>
            <a:off x="6001142" y="3593265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24A274A-866C-4EDE-92CB-F1F784B66287}"/>
              </a:ext>
            </a:extLst>
          </p:cNvPr>
          <p:cNvSpPr/>
          <p:nvPr/>
        </p:nvSpPr>
        <p:spPr>
          <a:xfrm>
            <a:off x="6381974" y="367426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BD8CD46-903C-47EA-856D-1E3B2BF150C0}"/>
              </a:ext>
            </a:extLst>
          </p:cNvPr>
          <p:cNvSpPr/>
          <p:nvPr/>
        </p:nvSpPr>
        <p:spPr>
          <a:xfrm>
            <a:off x="6767133" y="3961601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3E0C517-1DB9-4604-B1EE-8FE957CFBFAF}"/>
              </a:ext>
            </a:extLst>
          </p:cNvPr>
          <p:cNvSpPr/>
          <p:nvPr/>
        </p:nvSpPr>
        <p:spPr>
          <a:xfrm>
            <a:off x="6981764" y="429022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BE5A477-D489-4C08-9769-8C57165B7F0C}"/>
              </a:ext>
            </a:extLst>
          </p:cNvPr>
          <p:cNvSpPr/>
          <p:nvPr/>
        </p:nvSpPr>
        <p:spPr>
          <a:xfrm>
            <a:off x="7044151" y="462426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B016320-9244-4E48-AD8F-5373F327DCFE}"/>
              </a:ext>
            </a:extLst>
          </p:cNvPr>
          <p:cNvSpPr/>
          <p:nvPr/>
        </p:nvSpPr>
        <p:spPr>
          <a:xfrm>
            <a:off x="4642268" y="281732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BD49661-17A7-4E93-9B0B-C3B02EB428CF}"/>
              </a:ext>
            </a:extLst>
          </p:cNvPr>
          <p:cNvSpPr/>
          <p:nvPr/>
        </p:nvSpPr>
        <p:spPr>
          <a:xfrm>
            <a:off x="7333633" y="464575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EA1291F-7C45-423E-89A6-3E268F81D495}"/>
              </a:ext>
            </a:extLst>
          </p:cNvPr>
          <p:cNvSpPr/>
          <p:nvPr/>
        </p:nvSpPr>
        <p:spPr>
          <a:xfrm>
            <a:off x="7287160" y="429022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DE35844-FD24-42BC-B31B-57F31D91F005}"/>
              </a:ext>
            </a:extLst>
          </p:cNvPr>
          <p:cNvSpPr/>
          <p:nvPr/>
        </p:nvSpPr>
        <p:spPr>
          <a:xfrm>
            <a:off x="7146371" y="397725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5F50264-5545-4AFC-8A2D-96B2BD5AFC38}"/>
              </a:ext>
            </a:extLst>
          </p:cNvPr>
          <p:cNvSpPr/>
          <p:nvPr/>
        </p:nvSpPr>
        <p:spPr>
          <a:xfrm>
            <a:off x="6941584" y="370163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C6FA8F1-896C-4528-A2EC-3243EF87DC87}"/>
              </a:ext>
            </a:extLst>
          </p:cNvPr>
          <p:cNvSpPr/>
          <p:nvPr/>
        </p:nvSpPr>
        <p:spPr>
          <a:xfrm>
            <a:off x="6692378" y="3480311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E77A680-873D-494E-BEC9-20DC22832E1C}"/>
              </a:ext>
            </a:extLst>
          </p:cNvPr>
          <p:cNvSpPr/>
          <p:nvPr/>
        </p:nvSpPr>
        <p:spPr>
          <a:xfrm>
            <a:off x="6381974" y="334767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0573A77-98C0-42D5-920D-87C11E810AB7}"/>
              </a:ext>
            </a:extLst>
          </p:cNvPr>
          <p:cNvSpPr/>
          <p:nvPr/>
        </p:nvSpPr>
        <p:spPr>
          <a:xfrm>
            <a:off x="6038690" y="3295931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85F4DF9-212E-4795-A19B-24172519D7ED}"/>
              </a:ext>
            </a:extLst>
          </p:cNvPr>
          <p:cNvSpPr/>
          <p:nvPr/>
        </p:nvSpPr>
        <p:spPr>
          <a:xfrm>
            <a:off x="5693072" y="334767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D9791A-A768-43CC-8751-69423BEC2FCC}"/>
              </a:ext>
            </a:extLst>
          </p:cNvPr>
          <p:cNvSpPr/>
          <p:nvPr/>
        </p:nvSpPr>
        <p:spPr>
          <a:xfrm>
            <a:off x="5375522" y="346117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5AB531F-2B67-44C2-9608-2976698DCA32}"/>
              </a:ext>
            </a:extLst>
          </p:cNvPr>
          <p:cNvSpPr/>
          <p:nvPr/>
        </p:nvSpPr>
        <p:spPr>
          <a:xfrm>
            <a:off x="5120269" y="361954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FC47AC-D8B3-4170-8AD0-EAFBB1B30158}"/>
              </a:ext>
            </a:extLst>
          </p:cNvPr>
          <p:cNvSpPr/>
          <p:nvPr/>
        </p:nvSpPr>
        <p:spPr>
          <a:xfrm>
            <a:off x="4876314" y="384283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8DF4DDB-865B-4D64-9D71-3C10C6ACEE54}"/>
              </a:ext>
            </a:extLst>
          </p:cNvPr>
          <p:cNvSpPr/>
          <p:nvPr/>
        </p:nvSpPr>
        <p:spPr>
          <a:xfrm>
            <a:off x="4695767" y="414984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5B0F9349-BE77-41B2-8620-90E5F0E5B119}"/>
              </a:ext>
            </a:extLst>
          </p:cNvPr>
          <p:cNvSpPr/>
          <p:nvPr/>
        </p:nvSpPr>
        <p:spPr>
          <a:xfrm>
            <a:off x="4599511" y="448571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6FAD6BD-BB18-4238-9EEA-27ECC58092BD}"/>
              </a:ext>
            </a:extLst>
          </p:cNvPr>
          <p:cNvSpPr/>
          <p:nvPr/>
        </p:nvSpPr>
        <p:spPr>
          <a:xfrm>
            <a:off x="7333633" y="3684705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D0072D9-140A-4AAC-8A2F-755D324CB137}"/>
              </a:ext>
            </a:extLst>
          </p:cNvPr>
          <p:cNvSpPr/>
          <p:nvPr/>
        </p:nvSpPr>
        <p:spPr>
          <a:xfrm>
            <a:off x="7087228" y="343469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034EA88-12C7-43B2-9245-99485E5EFCF4}"/>
              </a:ext>
            </a:extLst>
          </p:cNvPr>
          <p:cNvSpPr/>
          <p:nvPr/>
        </p:nvSpPr>
        <p:spPr>
          <a:xfrm>
            <a:off x="6820417" y="321937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E0C43F0-7985-454C-B10D-25B9211A2697}"/>
              </a:ext>
            </a:extLst>
          </p:cNvPr>
          <p:cNvSpPr/>
          <p:nvPr/>
        </p:nvSpPr>
        <p:spPr>
          <a:xfrm>
            <a:off x="6489819" y="307106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583A5B0-9226-4F9B-ABF2-E1D272BC33A0}"/>
              </a:ext>
            </a:extLst>
          </p:cNvPr>
          <p:cNvSpPr/>
          <p:nvPr/>
        </p:nvSpPr>
        <p:spPr>
          <a:xfrm>
            <a:off x="6141083" y="298471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5128573-5318-42EA-AD32-A9E1BD5DBC81}"/>
              </a:ext>
            </a:extLst>
          </p:cNvPr>
          <p:cNvSpPr/>
          <p:nvPr/>
        </p:nvSpPr>
        <p:spPr>
          <a:xfrm>
            <a:off x="5795465" y="299321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CAF1B4E-4631-419E-A9E9-BF1C8DFEB633}"/>
              </a:ext>
            </a:extLst>
          </p:cNvPr>
          <p:cNvSpPr/>
          <p:nvPr/>
        </p:nvSpPr>
        <p:spPr>
          <a:xfrm>
            <a:off x="5445107" y="307173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77408EC-8762-40E9-8655-BD6CA4583166}"/>
              </a:ext>
            </a:extLst>
          </p:cNvPr>
          <p:cNvSpPr/>
          <p:nvPr/>
        </p:nvSpPr>
        <p:spPr>
          <a:xfrm>
            <a:off x="5125393" y="321544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8025BA7-108B-4BBA-8D55-87BEB01137A4}"/>
              </a:ext>
            </a:extLst>
          </p:cNvPr>
          <p:cNvSpPr/>
          <p:nvPr/>
        </p:nvSpPr>
        <p:spPr>
          <a:xfrm>
            <a:off x="4784051" y="350567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B602F80-EF69-499A-AB95-E7BD6BB259AA}"/>
              </a:ext>
            </a:extLst>
          </p:cNvPr>
          <p:cNvSpPr/>
          <p:nvPr/>
        </p:nvSpPr>
        <p:spPr>
          <a:xfrm>
            <a:off x="4548170" y="377188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D8272A2-8396-4143-8CBA-F724D8DB02D8}"/>
              </a:ext>
            </a:extLst>
          </p:cNvPr>
          <p:cNvSpPr/>
          <p:nvPr/>
        </p:nvSpPr>
        <p:spPr>
          <a:xfrm>
            <a:off x="7320884" y="329519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CE456D5E-71B3-430B-A036-CDFAF1D5600C}"/>
              </a:ext>
            </a:extLst>
          </p:cNvPr>
          <p:cNvSpPr/>
          <p:nvPr/>
        </p:nvSpPr>
        <p:spPr>
          <a:xfrm>
            <a:off x="7043977" y="3051865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71668AB-9F4D-40D8-9900-A84EBEDE775F}"/>
              </a:ext>
            </a:extLst>
          </p:cNvPr>
          <p:cNvSpPr/>
          <p:nvPr/>
        </p:nvSpPr>
        <p:spPr>
          <a:xfrm>
            <a:off x="6735082" y="2857871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C8A5C50-A9FD-438F-B5E3-D2F57FF25651}"/>
              </a:ext>
            </a:extLst>
          </p:cNvPr>
          <p:cNvSpPr/>
          <p:nvPr/>
        </p:nvSpPr>
        <p:spPr>
          <a:xfrm>
            <a:off x="6396004" y="2759582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8021764-3969-48C3-8287-5C1602D61B0B}"/>
              </a:ext>
            </a:extLst>
          </p:cNvPr>
          <p:cNvSpPr/>
          <p:nvPr/>
        </p:nvSpPr>
        <p:spPr>
          <a:xfrm>
            <a:off x="6005907" y="270045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309C788-97BB-48F6-A6E5-9A16429234A9}"/>
              </a:ext>
            </a:extLst>
          </p:cNvPr>
          <p:cNvSpPr/>
          <p:nvPr/>
        </p:nvSpPr>
        <p:spPr>
          <a:xfrm>
            <a:off x="5607707" y="274320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3EFF05D-C4D5-4313-BAF8-A8C72D17F3E2}"/>
              </a:ext>
            </a:extLst>
          </p:cNvPr>
          <p:cNvSpPr/>
          <p:nvPr/>
        </p:nvSpPr>
        <p:spPr>
          <a:xfrm>
            <a:off x="5259443" y="2848275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A06AAA1-2029-47EF-B483-0ED16E3EFDFA}"/>
              </a:ext>
            </a:extLst>
          </p:cNvPr>
          <p:cNvSpPr/>
          <p:nvPr/>
        </p:nvSpPr>
        <p:spPr>
          <a:xfrm>
            <a:off x="4919989" y="301862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69E22AA-E68B-4C91-81A4-196FB7CEC6C6}"/>
              </a:ext>
            </a:extLst>
          </p:cNvPr>
          <p:cNvSpPr/>
          <p:nvPr/>
        </p:nvSpPr>
        <p:spPr>
          <a:xfrm>
            <a:off x="4617103" y="3233585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316E383-7FFB-4F93-8C6E-EC9FC03839C7}"/>
              </a:ext>
            </a:extLst>
          </p:cNvPr>
          <p:cNvSpPr/>
          <p:nvPr/>
        </p:nvSpPr>
        <p:spPr>
          <a:xfrm>
            <a:off x="7296822" y="290031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98E5E731-6DDA-436F-B317-42DBE0C34524}"/>
              </a:ext>
            </a:extLst>
          </p:cNvPr>
          <p:cNvSpPr/>
          <p:nvPr/>
        </p:nvSpPr>
        <p:spPr>
          <a:xfrm>
            <a:off x="7019101" y="270045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3629EEA-0CDD-458C-BECC-6C200E647337}"/>
              </a:ext>
            </a:extLst>
          </p:cNvPr>
          <p:cNvSpPr/>
          <p:nvPr/>
        </p:nvSpPr>
        <p:spPr>
          <a:xfrm>
            <a:off x="6707552" y="255285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BEC7799-8E92-49B2-B5B2-AEDEAE6009AD}"/>
              </a:ext>
            </a:extLst>
          </p:cNvPr>
          <p:cNvSpPr/>
          <p:nvPr/>
        </p:nvSpPr>
        <p:spPr>
          <a:xfrm>
            <a:off x="6346951" y="244836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4E37C8A-28BE-44F9-A2FF-8697FFDEA0FB}"/>
              </a:ext>
            </a:extLst>
          </p:cNvPr>
          <p:cNvSpPr/>
          <p:nvPr/>
        </p:nvSpPr>
        <p:spPr>
          <a:xfrm>
            <a:off x="5977475" y="2409337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BB353BD-27D0-4B5A-B0F0-763D3FBC9E83}"/>
              </a:ext>
            </a:extLst>
          </p:cNvPr>
          <p:cNvSpPr/>
          <p:nvPr/>
        </p:nvSpPr>
        <p:spPr>
          <a:xfrm>
            <a:off x="5636564" y="2441852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9BE4C7C-B299-4183-A46E-0057D5694488}"/>
              </a:ext>
            </a:extLst>
          </p:cNvPr>
          <p:cNvSpPr/>
          <p:nvPr/>
        </p:nvSpPr>
        <p:spPr>
          <a:xfrm>
            <a:off x="5295672" y="2512285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98EF529-AB1B-48E0-ACBB-2536F9EF8FBE}"/>
              </a:ext>
            </a:extLst>
          </p:cNvPr>
          <p:cNvSpPr/>
          <p:nvPr/>
        </p:nvSpPr>
        <p:spPr>
          <a:xfrm>
            <a:off x="4938910" y="2642555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D31351-1246-45E3-ABE0-915C608E92D4}"/>
              </a:ext>
            </a:extLst>
          </p:cNvPr>
          <p:cNvSpPr/>
          <p:nvPr/>
        </p:nvSpPr>
        <p:spPr>
          <a:xfrm>
            <a:off x="7269098" y="253892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FCE2B42-B555-4153-B17C-F0EC292C5EFE}"/>
              </a:ext>
            </a:extLst>
          </p:cNvPr>
          <p:cNvSpPr/>
          <p:nvPr/>
        </p:nvSpPr>
        <p:spPr>
          <a:xfrm>
            <a:off x="6939313" y="2347172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B408300-130A-49D2-A0F0-A9E8D78F5487}"/>
              </a:ext>
            </a:extLst>
          </p:cNvPr>
          <p:cNvSpPr/>
          <p:nvPr/>
        </p:nvSpPr>
        <p:spPr>
          <a:xfrm>
            <a:off x="6586761" y="222918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464F81D-EF5E-4FB3-AB1E-5C9C6C18AE2A}"/>
              </a:ext>
            </a:extLst>
          </p:cNvPr>
          <p:cNvSpPr/>
          <p:nvPr/>
        </p:nvSpPr>
        <p:spPr>
          <a:xfrm>
            <a:off x="6234209" y="2147303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32F7F6-3CD2-4C33-920C-6010541C62B2}"/>
              </a:ext>
            </a:extLst>
          </p:cNvPr>
          <p:cNvSpPr/>
          <p:nvPr/>
        </p:nvSpPr>
        <p:spPr>
          <a:xfrm>
            <a:off x="5888618" y="2125574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9A5446E-1E47-44BF-AA7E-42054721DFF0}"/>
              </a:ext>
            </a:extLst>
          </p:cNvPr>
          <p:cNvSpPr/>
          <p:nvPr/>
        </p:nvSpPr>
        <p:spPr>
          <a:xfrm>
            <a:off x="5535619" y="216895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F79E6ED-90CB-4FFE-837B-AA1E73882388}"/>
              </a:ext>
            </a:extLst>
          </p:cNvPr>
          <p:cNvSpPr/>
          <p:nvPr/>
        </p:nvSpPr>
        <p:spPr>
          <a:xfrm>
            <a:off x="5218748" y="223945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412485D-1587-44F0-875A-04D7CB701F35}"/>
              </a:ext>
            </a:extLst>
          </p:cNvPr>
          <p:cNvSpPr/>
          <p:nvPr/>
        </p:nvSpPr>
        <p:spPr>
          <a:xfrm>
            <a:off x="4896222" y="2347172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B464749E-F749-49F2-8798-1381ED56A98B}"/>
              </a:ext>
            </a:extLst>
          </p:cNvPr>
          <p:cNvSpPr/>
          <p:nvPr/>
        </p:nvSpPr>
        <p:spPr>
          <a:xfrm>
            <a:off x="4615447" y="2505910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9A99776-0CBD-4104-BA16-55C97D22D1CA}"/>
              </a:ext>
            </a:extLst>
          </p:cNvPr>
          <p:cNvSpPr/>
          <p:nvPr/>
        </p:nvSpPr>
        <p:spPr>
          <a:xfrm>
            <a:off x="7263003" y="2167471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CAE2226-8918-425D-AB08-15FEC692D991}"/>
              </a:ext>
            </a:extLst>
          </p:cNvPr>
          <p:cNvSpPr/>
          <p:nvPr/>
        </p:nvSpPr>
        <p:spPr>
          <a:xfrm>
            <a:off x="6958429" y="201935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708D93A-56E9-4820-A775-BC1CE31EEBAF}"/>
              </a:ext>
            </a:extLst>
          </p:cNvPr>
          <p:cNvSpPr/>
          <p:nvPr/>
        </p:nvSpPr>
        <p:spPr>
          <a:xfrm>
            <a:off x="6616902" y="1916618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93FCAE0A-F7FF-48A5-9219-222BCC2DBB2C}"/>
              </a:ext>
            </a:extLst>
          </p:cNvPr>
          <p:cNvSpPr/>
          <p:nvPr/>
        </p:nvSpPr>
        <p:spPr>
          <a:xfrm>
            <a:off x="5090885" y="1952866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6519EDD-9242-4F48-A78A-A27620F6D06E}"/>
              </a:ext>
            </a:extLst>
          </p:cNvPr>
          <p:cNvSpPr/>
          <p:nvPr/>
        </p:nvSpPr>
        <p:spPr>
          <a:xfrm>
            <a:off x="4749105" y="2071599"/>
            <a:ext cx="204787" cy="20478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6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75" grpId="0" animBg="1"/>
      <p:bldP spid="78" grpId="0" animBg="1"/>
      <p:bldP spid="79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F7D3CD-E78C-4B91-9392-80EF99335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45" y="3071921"/>
            <a:ext cx="1615399" cy="2907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54CCD4-5479-4776-8B17-59DE57FF5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E6FBE-1F03-410C-B0A2-92B60D81B0E2}"/>
              </a:ext>
            </a:extLst>
          </p:cNvPr>
          <p:cNvSpPr txBox="1"/>
          <p:nvPr/>
        </p:nvSpPr>
        <p:spPr>
          <a:xfrm>
            <a:off x="1047750" y="4533089"/>
            <a:ext cx="67532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>
                    <a:lumMod val="85000"/>
                  </a:schemeClr>
                </a:solidFill>
              </a:rPr>
              <a:t>Thanks!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Steve Rabin	    steve.rabin@gmail.com</a:t>
            </a:r>
            <a:endParaRPr lang="en-US" sz="8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9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-0.10508 -0.00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relic00002">
            <a:extLst>
              <a:ext uri="{FF2B5EF4-FFF2-40B4-BE49-F238E27FC236}">
                <a16:creationId xmlns:a16="http://schemas.microsoft.com/office/drawing/2014/main" id="{9FD4AE40-D79A-4509-8518-AC2844D2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3467"/>
            <a:ext cx="12192000" cy="75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928B3A-4A22-44FB-8A31-D274BE762FFB}"/>
              </a:ext>
            </a:extLst>
          </p:cNvPr>
          <p:cNvSpPr txBox="1"/>
          <p:nvPr/>
        </p:nvSpPr>
        <p:spPr>
          <a:xfrm>
            <a:off x="9013309" y="6488668"/>
            <a:ext cx="317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Photographer: </a:t>
            </a:r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Madeleine </a:t>
            </a:r>
            <a:r>
              <a:rPr lang="en-US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Tonzi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3AB9BE-6E62-4139-9330-E6EED6B254DF}"/>
              </a:ext>
            </a:extLst>
          </p:cNvPr>
          <p:cNvSpPr/>
          <p:nvPr/>
        </p:nvSpPr>
        <p:spPr>
          <a:xfrm>
            <a:off x="7250638" y="5850072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B120A8-616F-4001-95C5-C1EA94934BBA}"/>
              </a:ext>
            </a:extLst>
          </p:cNvPr>
          <p:cNvSpPr/>
          <p:nvPr/>
        </p:nvSpPr>
        <p:spPr>
          <a:xfrm>
            <a:off x="8330861" y="6074875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A70178C-D4EA-41FF-B823-88BC57C0C7E4}"/>
              </a:ext>
            </a:extLst>
          </p:cNvPr>
          <p:cNvSpPr/>
          <p:nvPr/>
        </p:nvSpPr>
        <p:spPr>
          <a:xfrm>
            <a:off x="7442437" y="5523208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90A98E-50C8-47F4-A3DB-51091D6F570E}"/>
              </a:ext>
            </a:extLst>
          </p:cNvPr>
          <p:cNvSpPr/>
          <p:nvPr/>
        </p:nvSpPr>
        <p:spPr>
          <a:xfrm>
            <a:off x="9451363" y="5858622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5C2131-0814-42B9-B9D0-CE6507E54F05}"/>
              </a:ext>
            </a:extLst>
          </p:cNvPr>
          <p:cNvSpPr/>
          <p:nvPr/>
        </p:nvSpPr>
        <p:spPr>
          <a:xfrm>
            <a:off x="8355741" y="5350445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2D5CAE-F7FF-4AB3-8448-5E55B09BF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22" y="3057633"/>
            <a:ext cx="1615399" cy="290771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ADD5430-62FB-412F-AFBB-C3826DD115B0}"/>
              </a:ext>
            </a:extLst>
          </p:cNvPr>
          <p:cNvSpPr/>
          <p:nvPr/>
        </p:nvSpPr>
        <p:spPr>
          <a:xfrm>
            <a:off x="9301577" y="5563903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4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31" grpId="0" animBg="1"/>
      <p:bldP spid="32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293AB9BE-6E62-4139-9330-E6EED6B254DF}"/>
              </a:ext>
            </a:extLst>
          </p:cNvPr>
          <p:cNvSpPr/>
          <p:nvPr/>
        </p:nvSpPr>
        <p:spPr>
          <a:xfrm>
            <a:off x="7250638" y="5850072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B120A8-616F-4001-95C5-C1EA94934BBA}"/>
              </a:ext>
            </a:extLst>
          </p:cNvPr>
          <p:cNvSpPr/>
          <p:nvPr/>
        </p:nvSpPr>
        <p:spPr>
          <a:xfrm>
            <a:off x="8330861" y="6074875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A70178C-D4EA-41FF-B823-88BC57C0C7E4}"/>
              </a:ext>
            </a:extLst>
          </p:cNvPr>
          <p:cNvSpPr/>
          <p:nvPr/>
        </p:nvSpPr>
        <p:spPr>
          <a:xfrm>
            <a:off x="7442437" y="5523208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90A98E-50C8-47F4-A3DB-51091D6F570E}"/>
              </a:ext>
            </a:extLst>
          </p:cNvPr>
          <p:cNvSpPr/>
          <p:nvPr/>
        </p:nvSpPr>
        <p:spPr>
          <a:xfrm>
            <a:off x="9451363" y="5858622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5C2131-0814-42B9-B9D0-CE6507E54F05}"/>
              </a:ext>
            </a:extLst>
          </p:cNvPr>
          <p:cNvSpPr/>
          <p:nvPr/>
        </p:nvSpPr>
        <p:spPr>
          <a:xfrm>
            <a:off x="8355741" y="5350445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2D5CAE-F7FF-4AB3-8448-5E55B09BF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22" y="3057633"/>
            <a:ext cx="1615399" cy="290771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ADD5430-62FB-412F-AFBB-C3826DD115B0}"/>
              </a:ext>
            </a:extLst>
          </p:cNvPr>
          <p:cNvSpPr/>
          <p:nvPr/>
        </p:nvSpPr>
        <p:spPr>
          <a:xfrm>
            <a:off x="9301577" y="5563903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0.08099 -0.02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073B7C3-00CE-4354-8F2E-5991E2872CCA}"/>
              </a:ext>
            </a:extLst>
          </p:cNvPr>
          <p:cNvSpPr/>
          <p:nvPr/>
        </p:nvSpPr>
        <p:spPr>
          <a:xfrm>
            <a:off x="2908428" y="5489072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C18E50-C6C8-498B-A129-CE3E4D72A895}"/>
              </a:ext>
            </a:extLst>
          </p:cNvPr>
          <p:cNvSpPr/>
          <p:nvPr/>
        </p:nvSpPr>
        <p:spPr>
          <a:xfrm>
            <a:off x="1628911" y="5595801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F93A96-27BF-40B4-8AE6-D8350D28BDF7}"/>
              </a:ext>
            </a:extLst>
          </p:cNvPr>
          <p:cNvSpPr/>
          <p:nvPr/>
        </p:nvSpPr>
        <p:spPr>
          <a:xfrm>
            <a:off x="685201" y="5352287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E4FA2C-5D46-4396-B0ED-43E92ED7156F}"/>
              </a:ext>
            </a:extLst>
          </p:cNvPr>
          <p:cNvSpPr/>
          <p:nvPr/>
        </p:nvSpPr>
        <p:spPr>
          <a:xfrm>
            <a:off x="1340998" y="4934265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B10DE-BE92-4D43-9885-F50E702B8444}"/>
              </a:ext>
            </a:extLst>
          </p:cNvPr>
          <p:cNvSpPr/>
          <p:nvPr/>
        </p:nvSpPr>
        <p:spPr>
          <a:xfrm>
            <a:off x="4187945" y="5686937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4B6F6C-429B-47E4-A286-0C0453CB1E56}"/>
              </a:ext>
            </a:extLst>
          </p:cNvPr>
          <p:cNvSpPr/>
          <p:nvPr/>
        </p:nvSpPr>
        <p:spPr>
          <a:xfrm>
            <a:off x="5617561" y="5565745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1E154-1F45-4838-9D50-CBCEC22EF0D6}"/>
              </a:ext>
            </a:extLst>
          </p:cNvPr>
          <p:cNvSpPr/>
          <p:nvPr/>
        </p:nvSpPr>
        <p:spPr>
          <a:xfrm>
            <a:off x="6834275" y="5352016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068D6-173C-41D6-A32A-2009E0363010}"/>
              </a:ext>
            </a:extLst>
          </p:cNvPr>
          <p:cNvSpPr/>
          <p:nvPr/>
        </p:nvSpPr>
        <p:spPr>
          <a:xfrm>
            <a:off x="6710115" y="4934265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2772E7-97DC-42F2-801A-8780FBEC755D}"/>
              </a:ext>
            </a:extLst>
          </p:cNvPr>
          <p:cNvSpPr/>
          <p:nvPr/>
        </p:nvSpPr>
        <p:spPr>
          <a:xfrm>
            <a:off x="5974284" y="4689898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E14505-AEE6-41E7-B320-652922945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5" y="2551027"/>
            <a:ext cx="1615399" cy="2907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1"/>
            <a:ext cx="5795927" cy="372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4E14505-AEE6-41E7-B320-652922945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85" y="2551027"/>
            <a:ext cx="1615399" cy="29077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073B7C3-00CE-4354-8F2E-5991E2872CCA}"/>
              </a:ext>
            </a:extLst>
          </p:cNvPr>
          <p:cNvSpPr/>
          <p:nvPr/>
        </p:nvSpPr>
        <p:spPr>
          <a:xfrm>
            <a:off x="2908428" y="5489072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C18E50-C6C8-498B-A129-CE3E4D72A895}"/>
              </a:ext>
            </a:extLst>
          </p:cNvPr>
          <p:cNvSpPr/>
          <p:nvPr/>
        </p:nvSpPr>
        <p:spPr>
          <a:xfrm>
            <a:off x="1628911" y="5595801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F93A96-27BF-40B4-8AE6-D8350D28BDF7}"/>
              </a:ext>
            </a:extLst>
          </p:cNvPr>
          <p:cNvSpPr/>
          <p:nvPr/>
        </p:nvSpPr>
        <p:spPr>
          <a:xfrm>
            <a:off x="685201" y="5352287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E4FA2C-5D46-4396-B0ED-43E92ED7156F}"/>
              </a:ext>
            </a:extLst>
          </p:cNvPr>
          <p:cNvSpPr/>
          <p:nvPr/>
        </p:nvSpPr>
        <p:spPr>
          <a:xfrm>
            <a:off x="1340998" y="4934265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FB10DE-BE92-4D43-9885-F50E702B8444}"/>
              </a:ext>
            </a:extLst>
          </p:cNvPr>
          <p:cNvSpPr/>
          <p:nvPr/>
        </p:nvSpPr>
        <p:spPr>
          <a:xfrm>
            <a:off x="4187945" y="5686937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4B6F6C-429B-47E4-A286-0C0453CB1E56}"/>
              </a:ext>
            </a:extLst>
          </p:cNvPr>
          <p:cNvSpPr/>
          <p:nvPr/>
        </p:nvSpPr>
        <p:spPr>
          <a:xfrm>
            <a:off x="5617561" y="5565745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1E154-1F45-4838-9D50-CBCEC22EF0D6}"/>
              </a:ext>
            </a:extLst>
          </p:cNvPr>
          <p:cNvSpPr/>
          <p:nvPr/>
        </p:nvSpPr>
        <p:spPr>
          <a:xfrm>
            <a:off x="6834275" y="5352016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068D6-173C-41D6-A32A-2009E0363010}"/>
              </a:ext>
            </a:extLst>
          </p:cNvPr>
          <p:cNvSpPr/>
          <p:nvPr/>
        </p:nvSpPr>
        <p:spPr>
          <a:xfrm>
            <a:off x="6710115" y="4934265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2772E7-97DC-42F2-801A-8780FBEC755D}"/>
              </a:ext>
            </a:extLst>
          </p:cNvPr>
          <p:cNvSpPr/>
          <p:nvPr/>
        </p:nvSpPr>
        <p:spPr>
          <a:xfrm>
            <a:off x="5974284" y="4689898"/>
            <a:ext cx="1080223" cy="213458"/>
          </a:xfrm>
          <a:prstGeom prst="ellipse">
            <a:avLst/>
          </a:prstGeom>
          <a:solidFill>
            <a:schemeClr val="accent4">
              <a:alpha val="40000"/>
            </a:schemeClr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1"/>
            <a:ext cx="5795927" cy="3724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3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75C683-4487-43B5-AFF6-A914EB2DC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35" y="3550029"/>
            <a:ext cx="579438" cy="1042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1"/>
            <a:ext cx="5795927" cy="3724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91B9A-AA34-4157-BBDA-1D995638D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7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9986-8269-4856-A97D-E397284C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EC63EB-318B-43D0-96D8-242B0E83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4450"/>
            <a:ext cx="12192000" cy="1733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75C683-4487-43B5-AFF6-A914EB2DC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35" y="3550029"/>
            <a:ext cx="579438" cy="1042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ACC38-EDA6-4664-B9F8-387E67900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2" y="2288831"/>
            <a:ext cx="5795927" cy="3724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51855-609A-43DC-9DC2-A4C548C1F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0" y="-19878"/>
            <a:ext cx="1493094" cy="6329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99ED5-4934-40D3-A5D6-26250EE1D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7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0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0557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49</Words>
  <Application>Microsoft Office PowerPoint</Application>
  <PresentationFormat>Widescreen</PresentationFormat>
  <Paragraphs>20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Century Gothic</vt:lpstr>
      <vt:lpstr>Office Theme</vt:lpstr>
      <vt:lpstr>Image</vt:lpstr>
      <vt:lpstr>Hide and Shoot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Farhan Ahmad</cp:lastModifiedBy>
  <cp:revision>103</cp:revision>
  <dcterms:created xsi:type="dcterms:W3CDTF">2017-03-23T22:38:01Z</dcterms:created>
  <dcterms:modified xsi:type="dcterms:W3CDTF">2024-07-25T04:52:43Z</dcterms:modified>
</cp:coreProperties>
</file>